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315" r:id="rId2"/>
    <p:sldId id="257" r:id="rId3"/>
    <p:sldId id="258" r:id="rId4"/>
    <p:sldId id="259" r:id="rId5"/>
    <p:sldId id="270" r:id="rId6"/>
    <p:sldId id="260" r:id="rId7"/>
    <p:sldId id="271" r:id="rId8"/>
    <p:sldId id="261" r:id="rId9"/>
    <p:sldId id="273" r:id="rId10"/>
    <p:sldId id="308" r:id="rId11"/>
    <p:sldId id="309" r:id="rId12"/>
    <p:sldId id="278" r:id="rId13"/>
    <p:sldId id="263" r:id="rId14"/>
    <p:sldId id="303" r:id="rId15"/>
    <p:sldId id="304" r:id="rId16"/>
    <p:sldId id="305" r:id="rId1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2939"/>
    <a:srgbClr val="DDB5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5" d="100"/>
          <a:sy n="105" d="100"/>
        </p:scale>
        <p:origin x="216"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E4433-03F3-4479-9CA9-6FF46E1978D4}" type="datetimeFigureOut">
              <a:rPr lang="es-MX" smtClean="0"/>
              <a:t>03/08/26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933DD0-02FD-4088-BA6F-F189E0B6DB3F}" type="slidenum">
              <a:rPr lang="es-MX" smtClean="0"/>
              <a:t>‹Nº›</a:t>
            </a:fld>
            <a:endParaRPr lang="es-MX"/>
          </a:p>
        </p:txBody>
      </p:sp>
    </p:spTree>
    <p:extLst>
      <p:ext uri="{BB962C8B-B14F-4D97-AF65-F5344CB8AC3E}">
        <p14:creationId xmlns:p14="http://schemas.microsoft.com/office/powerpoint/2010/main" val="105311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BFBAEB86-F9DB-BAFF-110D-53D77CC1C18F}"/>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EE74E971-424D-631C-3BD0-408CFF8A519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6A9720C7-E081-E248-BF4A-EA4445C158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6" name="Marcador de número de diapositiva 5">
            <a:extLst>
              <a:ext uri="{FF2B5EF4-FFF2-40B4-BE49-F238E27FC236}">
                <a16:creationId xmlns:a16="http://schemas.microsoft.com/office/drawing/2014/main" id="{569D5B50-FFAC-BB4C-F400-63BE88A39B48}"/>
              </a:ext>
            </a:extLst>
          </p:cNvPr>
          <p:cNvSpPr>
            <a:spLocks noGrp="1"/>
          </p:cNvSpPr>
          <p:nvPr>
            <p:ph type="sldNum" sz="quarter" idx="12"/>
          </p:nvPr>
        </p:nvSpPr>
        <p:spPr>
          <a:xfrm>
            <a:off x="5262109" y="6356350"/>
            <a:ext cx="2743200" cy="365125"/>
          </a:xfrm>
        </p:spPr>
        <p:txBody>
          <a:bodyPr/>
          <a:lstStyle>
            <a:lvl1pPr algn="ctr">
              <a:defRPr/>
            </a:lvl1pPr>
          </a:lstStyle>
          <a:p>
            <a:fld id="{BB1B4341-39ED-43EB-96E0-F66AFC76B057}" type="slidenum">
              <a:rPr lang="es-MX" smtClean="0"/>
              <a:pPr/>
              <a:t>‹Nº›</a:t>
            </a:fld>
            <a:endParaRPr lang="es-MX" dirty="0"/>
          </a:p>
        </p:txBody>
      </p:sp>
      <p:pic>
        <p:nvPicPr>
          <p:cNvPr id="13" name="Imagen 12" descr="Texto&#10;&#10;El contenido generado por IA puede ser incorrecto.">
            <a:extLst>
              <a:ext uri="{FF2B5EF4-FFF2-40B4-BE49-F238E27FC236}">
                <a16:creationId xmlns:a16="http://schemas.microsoft.com/office/drawing/2014/main" id="{632CD938-1A1B-F14E-466B-C6FFAE81B9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008" y="23814"/>
            <a:ext cx="6096000" cy="1324432"/>
          </a:xfrm>
          <a:prstGeom prst="rect">
            <a:avLst/>
          </a:prstGeom>
        </p:spPr>
      </p:pic>
      <p:pic>
        <p:nvPicPr>
          <p:cNvPr id="14" name="Imagen 13" descr="Texto&#10;&#10;El contenido generado por IA puede ser incorrecto.">
            <a:extLst>
              <a:ext uri="{FF2B5EF4-FFF2-40B4-BE49-F238E27FC236}">
                <a16:creationId xmlns:a16="http://schemas.microsoft.com/office/drawing/2014/main" id="{B94E447C-9C8D-4E67-6A5C-1ED4698D19AC}"/>
              </a:ext>
            </a:extLst>
          </p:cNvPr>
          <p:cNvPicPr>
            <a:picLocks noChangeAspect="1"/>
          </p:cNvPicPr>
          <p:nvPr userDrawn="1"/>
        </p:nvPicPr>
        <p:blipFill>
          <a:blip r:embed="rId3">
            <a:extLst>
              <a:ext uri="{28A0092B-C50C-407E-A947-70E740481C1C}">
                <a14:useLocalDpi xmlns:a14="http://schemas.microsoft.com/office/drawing/2010/main" val="0"/>
              </a:ext>
            </a:extLst>
          </a:blip>
          <a:srcRect l="51556" r="45048"/>
          <a:stretch>
            <a:fillRect/>
          </a:stretch>
        </p:blipFill>
        <p:spPr>
          <a:xfrm>
            <a:off x="6426674" y="23814"/>
            <a:ext cx="207035" cy="1324432"/>
          </a:xfrm>
          <a:prstGeom prst="rect">
            <a:avLst/>
          </a:prstGeom>
        </p:spPr>
      </p:pic>
      <p:pic>
        <p:nvPicPr>
          <p:cNvPr id="1026" name="Picture 2" descr="No hay ninguna descripción de la foto disponible.">
            <a:extLst>
              <a:ext uri="{FF2B5EF4-FFF2-40B4-BE49-F238E27FC236}">
                <a16:creationId xmlns:a16="http://schemas.microsoft.com/office/drawing/2014/main" id="{4F1C83D2-A817-3B6D-97FB-9ACD4AA0124E}"/>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t="10564" b="10564"/>
          <a:stretch>
            <a:fillRect/>
          </a:stretch>
        </p:blipFill>
        <p:spPr bwMode="auto">
          <a:xfrm>
            <a:off x="6607831" y="47627"/>
            <a:ext cx="1618834" cy="1276806"/>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CFF0F0CE-CA99-DA0C-C92B-B9AE297F9E58}"/>
              </a:ext>
            </a:extLst>
          </p:cNvPr>
          <p:cNvSpPr txBox="1"/>
          <p:nvPr userDrawn="1"/>
        </p:nvSpPr>
        <p:spPr>
          <a:xfrm>
            <a:off x="10511540" y="6308079"/>
            <a:ext cx="1680460" cy="461665"/>
          </a:xfrm>
          <a:prstGeom prst="rect">
            <a:avLst/>
          </a:prstGeom>
          <a:noFill/>
        </p:spPr>
        <p:txBody>
          <a:bodyPr wrap="none" rtlCol="0">
            <a:spAutoFit/>
          </a:bodyPr>
          <a:lstStyle/>
          <a:p>
            <a:r>
              <a:rPr lang="es-MX" sz="2000" b="1" dirty="0">
                <a:solidFill>
                  <a:srgbClr val="282939"/>
                </a:solidFill>
                <a:latin typeface="Times New Roman" panose="02020603050405020304" pitchFamily="18" charset="0"/>
                <a:cs typeface="Times New Roman" panose="02020603050405020304" pitchFamily="18" charset="0"/>
              </a:rPr>
              <a:t>Octubre</a:t>
            </a:r>
            <a:r>
              <a:rPr lang="es-MX" sz="2400" b="1" dirty="0">
                <a:solidFill>
                  <a:srgbClr val="282939"/>
                </a:solidFill>
                <a:latin typeface="Times New Roman" panose="02020603050405020304" pitchFamily="18" charset="0"/>
                <a:cs typeface="Times New Roman" panose="02020603050405020304" pitchFamily="18" charset="0"/>
              </a:rPr>
              <a:t> </a:t>
            </a:r>
            <a:r>
              <a:rPr lang="es-MX" sz="2000" b="1" dirty="0">
                <a:solidFill>
                  <a:srgbClr val="282939"/>
                </a:solidFill>
                <a:latin typeface="Times New Roman" panose="02020603050405020304" pitchFamily="18" charset="0"/>
                <a:cs typeface="Times New Roman" panose="02020603050405020304" pitchFamily="18" charset="0"/>
              </a:rPr>
              <a:t>2025</a:t>
            </a:r>
            <a:endParaRPr lang="es-MX" sz="2400" b="1" dirty="0">
              <a:solidFill>
                <a:srgbClr val="28293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049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C541A1-1B45-4DF7-DDF0-103D6E82287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FDF9896-AE1C-24BA-60E4-665228ADEE5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AA78941-1A60-3E58-E0B5-07896D9C3D46}"/>
              </a:ext>
            </a:extLst>
          </p:cNvPr>
          <p:cNvSpPr>
            <a:spLocks noGrp="1"/>
          </p:cNvSpPr>
          <p:nvPr>
            <p:ph type="dt" sz="half" idx="10"/>
          </p:nvPr>
        </p:nvSpPr>
        <p:spPr/>
        <p:txBody>
          <a:bodyPr/>
          <a:lstStyle/>
          <a:p>
            <a:endParaRPr lang="es-MX"/>
          </a:p>
        </p:txBody>
      </p:sp>
      <p:sp>
        <p:nvSpPr>
          <p:cNvPr id="5" name="Marcador de pie de página 4">
            <a:extLst>
              <a:ext uri="{FF2B5EF4-FFF2-40B4-BE49-F238E27FC236}">
                <a16:creationId xmlns:a16="http://schemas.microsoft.com/office/drawing/2014/main" id="{F04170F9-E20A-201B-EDBD-14375440F1C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9E1C539-CB24-6439-DDBC-7DAE9FE3FFF0}"/>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1757859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F27845-C22D-49BF-0A0B-E5B6FA7661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86D64D2-F4D6-E309-8B6A-B13B3207839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pie de página 4">
            <a:extLst>
              <a:ext uri="{FF2B5EF4-FFF2-40B4-BE49-F238E27FC236}">
                <a16:creationId xmlns:a16="http://schemas.microsoft.com/office/drawing/2014/main" id="{F2A96C1F-5CD4-BA05-7E03-6D71109AAE1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9AB818-718A-0102-8A72-C3A2B0E1D74D}"/>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2608894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E04F2321-5E1E-E08C-1639-AA41C21BA7B2}"/>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7B173B82-CFB9-FADF-37D8-08C8A317707C}"/>
              </a:ext>
            </a:extLst>
          </p:cNvPr>
          <p:cNvSpPr>
            <a:spLocks noGrp="1"/>
          </p:cNvSpPr>
          <p:nvPr>
            <p:ph type="title"/>
          </p:nvPr>
        </p:nvSpPr>
        <p:spPr>
          <a:xfrm>
            <a:off x="1768414" y="365126"/>
            <a:ext cx="3183148" cy="695924"/>
          </a:xfrm>
        </p:spPr>
        <p:txBody>
          <a:bodyPr>
            <a:normAutofit/>
          </a:bodyPr>
          <a:lstStyle>
            <a:lvl1pPr>
              <a:defRPr sz="2500" b="1">
                <a:solidFill>
                  <a:srgbClr val="FFC000"/>
                </a:solidFill>
                <a:latin typeface="Times New Roman" panose="02020603050405020304" pitchFamily="18" charset="0"/>
                <a:cs typeface="Times New Roman" panose="02020603050405020304" pitchFamily="18" charset="0"/>
              </a:defRPr>
            </a:lvl1pPr>
          </a:lstStyle>
          <a:p>
            <a:r>
              <a:rPr lang="es-ES" dirty="0"/>
              <a:t>Haga clic para modificar el estilo de título del patrón</a:t>
            </a:r>
            <a:endParaRPr lang="es-MX" dirty="0"/>
          </a:p>
        </p:txBody>
      </p:sp>
      <p:sp>
        <p:nvSpPr>
          <p:cNvPr id="3" name="Marcador de contenido 2">
            <a:extLst>
              <a:ext uri="{FF2B5EF4-FFF2-40B4-BE49-F238E27FC236}">
                <a16:creationId xmlns:a16="http://schemas.microsoft.com/office/drawing/2014/main" id="{CD18BC34-DE3A-22C9-9ECE-89F335B9EF24}"/>
              </a:ext>
            </a:extLst>
          </p:cNvPr>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6" name="Marcador de número de diapositiva 5">
            <a:extLst>
              <a:ext uri="{FF2B5EF4-FFF2-40B4-BE49-F238E27FC236}">
                <a16:creationId xmlns:a16="http://schemas.microsoft.com/office/drawing/2014/main" id="{0F813DF7-3E4A-D37D-DEE0-971D8C4A45E1}"/>
              </a:ext>
            </a:extLst>
          </p:cNvPr>
          <p:cNvSpPr>
            <a:spLocks noGrp="1"/>
          </p:cNvSpPr>
          <p:nvPr>
            <p:ph type="sldNum" sz="quarter" idx="12"/>
          </p:nvPr>
        </p:nvSpPr>
        <p:spPr>
          <a:xfrm>
            <a:off x="11353800" y="6356350"/>
            <a:ext cx="596660" cy="365125"/>
          </a:xfrm>
        </p:spPr>
        <p:txBody>
          <a:bodyPr/>
          <a:lstStyle>
            <a:lvl1pPr>
              <a:defRPr sz="1800" b="1">
                <a:solidFill>
                  <a:srgbClr val="002060"/>
                </a:solidFill>
                <a:latin typeface="Times New Roman" panose="02020603050405020304" pitchFamily="18" charset="0"/>
                <a:cs typeface="Times New Roman" panose="02020603050405020304" pitchFamily="18" charset="0"/>
              </a:defRPr>
            </a:lvl1pPr>
          </a:lstStyle>
          <a:p>
            <a:fld id="{BB1B4341-39ED-43EB-96E0-F66AFC76B057}" type="slidenum">
              <a:rPr lang="es-MX" smtClean="0"/>
              <a:pPr/>
              <a:t>‹Nº›</a:t>
            </a:fld>
            <a:endParaRPr lang="es-MX" dirty="0"/>
          </a:p>
        </p:txBody>
      </p:sp>
    </p:spTree>
    <p:extLst>
      <p:ext uri="{BB962C8B-B14F-4D97-AF65-F5344CB8AC3E}">
        <p14:creationId xmlns:p14="http://schemas.microsoft.com/office/powerpoint/2010/main" val="2513345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9693D1-8C6A-F46F-D7AA-87308A522CD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9B3D469-1AE6-8FA6-9EB3-95F6A01099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5" name="Marcador de pie de página 4">
            <a:extLst>
              <a:ext uri="{FF2B5EF4-FFF2-40B4-BE49-F238E27FC236}">
                <a16:creationId xmlns:a16="http://schemas.microsoft.com/office/drawing/2014/main" id="{4E0CADC6-41CC-C582-FE9D-EF923067D4B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0D48AE2-340F-20B8-29DE-65381E9B672B}"/>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2624769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C5052B-7B8C-3311-DD36-090095A44094}"/>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86F01E5-D73D-C55C-C814-DE9C0FF0562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C70E6837-CFE4-FB71-314C-8CD2944675B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a:extLst>
              <a:ext uri="{FF2B5EF4-FFF2-40B4-BE49-F238E27FC236}">
                <a16:creationId xmlns:a16="http://schemas.microsoft.com/office/drawing/2014/main" id="{3E1F22BF-DD6A-D566-A753-D2B30E4DED7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35506F24-B4A9-F5F6-ADA4-C2812D682D94}"/>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3050038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FDC809-B874-88BB-D3C7-9F6B2F99F17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E76C21B-71B9-DC49-FB99-9724B58E32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AD12E4E-FDE0-88BE-0646-3C580E15D5D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4DC4EA4F-D3E6-617C-4EC4-BA53944080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7AD1B41-0713-7581-CF37-6DE4A0CEF5D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pie de página 7">
            <a:extLst>
              <a:ext uri="{FF2B5EF4-FFF2-40B4-BE49-F238E27FC236}">
                <a16:creationId xmlns:a16="http://schemas.microsoft.com/office/drawing/2014/main" id="{AFEC24F8-C4E3-B253-6281-9CBDA0C1F673}"/>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61B5F117-11E3-BDEF-882B-E344E7856C7D}"/>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3183783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0E6E16-777E-5C97-78C0-9BF6F2F68EF5}"/>
              </a:ext>
            </a:extLst>
          </p:cNvPr>
          <p:cNvSpPr>
            <a:spLocks noGrp="1"/>
          </p:cNvSpPr>
          <p:nvPr>
            <p:ph type="title"/>
          </p:nvPr>
        </p:nvSpPr>
        <p:spPr/>
        <p:txBody>
          <a:bodyPr/>
          <a:lstStyle/>
          <a:p>
            <a:r>
              <a:rPr lang="es-ES"/>
              <a:t>Haga clic para modificar el estilo de título del patrón</a:t>
            </a:r>
            <a:endParaRPr lang="es-MX"/>
          </a:p>
        </p:txBody>
      </p:sp>
      <p:sp>
        <p:nvSpPr>
          <p:cNvPr id="4" name="Marcador de pie de página 3">
            <a:extLst>
              <a:ext uri="{FF2B5EF4-FFF2-40B4-BE49-F238E27FC236}">
                <a16:creationId xmlns:a16="http://schemas.microsoft.com/office/drawing/2014/main" id="{8D024695-E5EA-EC09-1DE3-201EA9059A53}"/>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DA55BDF7-17B0-69AA-0EF0-9334D3389E6D}"/>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76850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82C7B8-C3A2-BC80-7096-A116276A6B46}"/>
              </a:ext>
            </a:extLst>
          </p:cNvPr>
          <p:cNvSpPr>
            <a:spLocks noGrp="1"/>
          </p:cNvSpPr>
          <p:nvPr>
            <p:ph type="dt" sz="half" idx="10"/>
          </p:nvPr>
        </p:nvSpPr>
        <p:spPr/>
        <p:txBody>
          <a:bodyPr/>
          <a:lstStyle/>
          <a:p>
            <a:endParaRPr lang="es-MX"/>
          </a:p>
        </p:txBody>
      </p:sp>
      <p:sp>
        <p:nvSpPr>
          <p:cNvPr id="3" name="Marcador de pie de página 2">
            <a:extLst>
              <a:ext uri="{FF2B5EF4-FFF2-40B4-BE49-F238E27FC236}">
                <a16:creationId xmlns:a16="http://schemas.microsoft.com/office/drawing/2014/main" id="{67BFF76D-5688-D1FC-8F81-1829895B764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5C119634-C97D-CF83-ECF3-49ACBD7671F3}"/>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1262497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D3D2D0-05F7-0A6F-AC69-E28D961E715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3607C168-2DA7-E1D9-5913-409B6C62B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8EC0C342-7A16-276F-5F7B-1886C3512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194BCE-D1BB-F5C0-2209-BC9B05DFBBD8}"/>
              </a:ext>
            </a:extLst>
          </p:cNvPr>
          <p:cNvSpPr>
            <a:spLocks noGrp="1"/>
          </p:cNvSpPr>
          <p:nvPr>
            <p:ph type="dt" sz="half" idx="10"/>
          </p:nvPr>
        </p:nvSpPr>
        <p:spPr/>
        <p:txBody>
          <a:bodyPr/>
          <a:lstStyle/>
          <a:p>
            <a:endParaRPr lang="es-MX"/>
          </a:p>
        </p:txBody>
      </p:sp>
      <p:sp>
        <p:nvSpPr>
          <p:cNvPr id="6" name="Marcador de pie de página 5">
            <a:extLst>
              <a:ext uri="{FF2B5EF4-FFF2-40B4-BE49-F238E27FC236}">
                <a16:creationId xmlns:a16="http://schemas.microsoft.com/office/drawing/2014/main" id="{0166DAB4-6D6D-9AE5-DAA4-00B2128040F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0B33A82-AD37-1134-9D17-A88852543DFA}"/>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2511842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8D178C-8EA7-D288-CB7A-B4FE70C5338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D7E9B9FE-F983-9DFA-E568-E978FD38F1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64D8B611-BD05-C523-B2C4-E09A1BE32E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6" name="Marcador de pie de página 5">
            <a:extLst>
              <a:ext uri="{FF2B5EF4-FFF2-40B4-BE49-F238E27FC236}">
                <a16:creationId xmlns:a16="http://schemas.microsoft.com/office/drawing/2014/main" id="{A5F17FFD-8E7B-3A81-E963-4CD9DCE2909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744DAC3-D3B0-5F15-3FAA-4D1587F39408}"/>
              </a:ext>
            </a:extLst>
          </p:cNvPr>
          <p:cNvSpPr>
            <a:spLocks noGrp="1"/>
          </p:cNvSpPr>
          <p:nvPr>
            <p:ph type="sldNum" sz="quarter" idx="12"/>
          </p:nvPr>
        </p:nvSpPr>
        <p:spPr/>
        <p:txBody>
          <a:bodyPr/>
          <a:lstStyle/>
          <a:p>
            <a:fld id="{BB1B4341-39ED-43EB-96E0-F66AFC76B057}" type="slidenum">
              <a:rPr lang="es-MX" smtClean="0"/>
              <a:t>‹Nº›</a:t>
            </a:fld>
            <a:endParaRPr lang="es-MX"/>
          </a:p>
        </p:txBody>
      </p:sp>
    </p:spTree>
    <p:extLst>
      <p:ext uri="{BB962C8B-B14F-4D97-AF65-F5344CB8AC3E}">
        <p14:creationId xmlns:p14="http://schemas.microsoft.com/office/powerpoint/2010/main" val="2930143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1ED9861-365F-91A4-B707-DBFEBA4F1F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A3AA9E2-3B4F-BF91-1F84-DC789740AE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11C15B8-EA1A-D0B0-2334-2BD3324C19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MX"/>
          </a:p>
        </p:txBody>
      </p:sp>
      <p:sp>
        <p:nvSpPr>
          <p:cNvPr id="5" name="Marcador de pie de página 4">
            <a:extLst>
              <a:ext uri="{FF2B5EF4-FFF2-40B4-BE49-F238E27FC236}">
                <a16:creationId xmlns:a16="http://schemas.microsoft.com/office/drawing/2014/main" id="{63A3CE3D-4F4C-9867-C010-390553D30C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F8A0651D-7EA3-B57E-8161-E4A50073EF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1B4341-39ED-43EB-96E0-F66AFC76B057}" type="slidenum">
              <a:rPr lang="es-MX" smtClean="0"/>
              <a:t>‹Nº›</a:t>
            </a:fld>
            <a:endParaRPr lang="es-MX"/>
          </a:p>
        </p:txBody>
      </p:sp>
    </p:spTree>
    <p:extLst>
      <p:ext uri="{BB962C8B-B14F-4D97-AF65-F5344CB8AC3E}">
        <p14:creationId xmlns:p14="http://schemas.microsoft.com/office/powerpoint/2010/main" val="1916503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CF36EA1-668F-8DC2-E5BD-9390F3462004}"/>
              </a:ext>
            </a:extLst>
          </p:cNvPr>
          <p:cNvSpPr txBox="1">
            <a:spLocks/>
          </p:cNvSpPr>
          <p:nvPr/>
        </p:nvSpPr>
        <p:spPr>
          <a:xfrm>
            <a:off x="1523999" y="1605714"/>
            <a:ext cx="9144000" cy="1413711"/>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72415" marR="217170" algn="ctr"/>
            <a:r>
              <a:rPr lang="es-ES" sz="2800" b="1">
                <a:latin typeface="Times New Roman" panose="02020603050405020304" pitchFamily="18" charset="0"/>
                <a:ea typeface="Times New Roman" panose="02020603050405020304" pitchFamily="18" charset="0"/>
              </a:rPr>
              <a:t>TITULO DE TESIS</a:t>
            </a:r>
            <a:endParaRPr lang="es-MX" sz="2800" dirty="0">
              <a:latin typeface="Times New Roman" panose="02020603050405020304" pitchFamily="18" charset="0"/>
              <a:ea typeface="Times New Roman" panose="02020603050405020304" pitchFamily="18" charset="0"/>
            </a:endParaRPr>
          </a:p>
        </p:txBody>
      </p:sp>
      <p:sp>
        <p:nvSpPr>
          <p:cNvPr id="5" name="15 Marcador de texto">
            <a:extLst>
              <a:ext uri="{FF2B5EF4-FFF2-40B4-BE49-F238E27FC236}">
                <a16:creationId xmlns:a16="http://schemas.microsoft.com/office/drawing/2014/main" id="{6B94FC7B-8D54-3FBE-C286-D84B224339F2}"/>
              </a:ext>
            </a:extLst>
          </p:cNvPr>
          <p:cNvSpPr txBox="1">
            <a:spLocks/>
          </p:cNvSpPr>
          <p:nvPr/>
        </p:nvSpPr>
        <p:spPr>
          <a:xfrm>
            <a:off x="3124198" y="3838575"/>
            <a:ext cx="5943601" cy="2333625"/>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00000"/>
              </a:lnSpc>
              <a:spcBef>
                <a:spcPts val="0"/>
              </a:spcBef>
              <a:defRPr/>
            </a:pPr>
            <a:r>
              <a:rPr lang="es-ES_tradnl" sz="1800">
                <a:latin typeface="Times New Roman" panose="02020603050405020304" pitchFamily="18" charset="0"/>
                <a:ea typeface="Calibri" charset="0"/>
                <a:cs typeface="Times New Roman" panose="02020603050405020304" pitchFamily="18" charset="0"/>
              </a:rPr>
              <a:t>Estudiante:  </a:t>
            </a:r>
            <a:r>
              <a:rPr lang="es-ES_tradnl" sz="1800" b="1">
                <a:latin typeface="Times New Roman" panose="02020603050405020304" pitchFamily="18" charset="0"/>
                <a:ea typeface="Calibri" charset="0"/>
                <a:cs typeface="Times New Roman" panose="02020603050405020304" pitchFamily="18" charset="0"/>
              </a:rPr>
              <a:t>Lic. XXXXXXXXXXXX</a:t>
            </a:r>
          </a:p>
          <a:p>
            <a:pPr>
              <a:lnSpc>
                <a:spcPct val="100000"/>
              </a:lnSpc>
              <a:spcBef>
                <a:spcPts val="0"/>
              </a:spcBef>
              <a:defRPr/>
            </a:pPr>
            <a:endParaRPr lang="es-ES_tradnl" sz="1800">
              <a:latin typeface="Times New Roman" panose="02020603050405020304" pitchFamily="18" charset="0"/>
              <a:ea typeface="Calibri" charset="0"/>
              <a:cs typeface="Times New Roman" panose="02020603050405020304" pitchFamily="18" charset="0"/>
            </a:endParaRPr>
          </a:p>
          <a:p>
            <a:pPr>
              <a:lnSpc>
                <a:spcPct val="100000"/>
              </a:lnSpc>
              <a:spcBef>
                <a:spcPts val="0"/>
              </a:spcBef>
              <a:defRPr/>
            </a:pPr>
            <a:r>
              <a:rPr lang="es-ES_tradnl" sz="1800">
                <a:latin typeface="Times New Roman" panose="02020603050405020304" pitchFamily="18" charset="0"/>
                <a:ea typeface="Calibri" charset="0"/>
                <a:cs typeface="Times New Roman" panose="02020603050405020304" pitchFamily="18" charset="0"/>
              </a:rPr>
              <a:t>Comité Tutorial: </a:t>
            </a:r>
          </a:p>
          <a:p>
            <a:pPr>
              <a:lnSpc>
                <a:spcPct val="100000"/>
              </a:lnSpc>
              <a:spcBef>
                <a:spcPts val="0"/>
              </a:spcBef>
              <a:defRPr/>
            </a:pPr>
            <a:r>
              <a:rPr lang="es-ES_tradnl" sz="1800">
                <a:latin typeface="Times New Roman" panose="02020603050405020304" pitchFamily="18" charset="0"/>
                <a:ea typeface="Calibri" charset="0"/>
                <a:cs typeface="Times New Roman" panose="02020603050405020304" pitchFamily="18" charset="0"/>
              </a:rPr>
              <a:t>Director: </a:t>
            </a:r>
            <a:r>
              <a:rPr lang="es-ES_tradnl" sz="1800" b="1">
                <a:latin typeface="Times New Roman" panose="02020603050405020304" pitchFamily="18" charset="0"/>
                <a:ea typeface="Calibri" charset="0"/>
                <a:cs typeface="Times New Roman" panose="02020603050405020304" pitchFamily="18" charset="0"/>
              </a:rPr>
              <a:t>Dr. XXXXXXXXXXXX</a:t>
            </a:r>
          </a:p>
          <a:p>
            <a:pPr>
              <a:lnSpc>
                <a:spcPct val="100000"/>
              </a:lnSpc>
              <a:spcBef>
                <a:spcPts val="0"/>
              </a:spcBef>
              <a:defRPr/>
            </a:pPr>
            <a:r>
              <a:rPr lang="es-ES_tradnl" sz="1800">
                <a:latin typeface="Times New Roman" panose="02020603050405020304" pitchFamily="18" charset="0"/>
                <a:ea typeface="Calibri" charset="0"/>
                <a:cs typeface="Times New Roman" panose="02020603050405020304" pitchFamily="18" charset="0"/>
              </a:rPr>
              <a:t>Co-Director: </a:t>
            </a:r>
            <a:r>
              <a:rPr lang="es-ES_tradnl" sz="1800" b="1">
                <a:latin typeface="Times New Roman" panose="02020603050405020304" pitchFamily="18" charset="0"/>
                <a:ea typeface="Calibri" charset="0"/>
                <a:cs typeface="Times New Roman" panose="02020603050405020304" pitchFamily="18" charset="0"/>
              </a:rPr>
              <a:t>Dr. XXXXXXXXXXX</a:t>
            </a:r>
          </a:p>
          <a:p>
            <a:pPr>
              <a:lnSpc>
                <a:spcPct val="100000"/>
              </a:lnSpc>
              <a:spcBef>
                <a:spcPts val="0"/>
              </a:spcBef>
              <a:defRPr/>
            </a:pPr>
            <a:r>
              <a:rPr lang="es-ES_tradnl" sz="1800">
                <a:latin typeface="Times New Roman" panose="02020603050405020304" pitchFamily="18" charset="0"/>
                <a:ea typeface="Calibri" charset="0"/>
                <a:cs typeface="Times New Roman" panose="02020603050405020304" pitchFamily="18" charset="0"/>
              </a:rPr>
              <a:t>Co-Director: </a:t>
            </a:r>
            <a:r>
              <a:rPr lang="es-ES_tradnl" sz="1800" b="1">
                <a:latin typeface="Times New Roman" panose="02020603050405020304" pitchFamily="18" charset="0"/>
                <a:ea typeface="Calibri" charset="0"/>
                <a:cs typeface="Times New Roman" panose="02020603050405020304" pitchFamily="18" charset="0"/>
              </a:rPr>
              <a:t>Dr. XXXXXXXXXXX</a:t>
            </a:r>
          </a:p>
          <a:p>
            <a:pPr>
              <a:lnSpc>
                <a:spcPct val="100000"/>
              </a:lnSpc>
              <a:spcBef>
                <a:spcPts val="0"/>
              </a:spcBef>
              <a:defRPr/>
            </a:pPr>
            <a:r>
              <a:rPr lang="es-ES_tradnl" sz="1800">
                <a:latin typeface="Times New Roman" panose="02020603050405020304" pitchFamily="18" charset="0"/>
                <a:ea typeface="Calibri" charset="0"/>
                <a:cs typeface="Times New Roman" panose="02020603050405020304" pitchFamily="18" charset="0"/>
              </a:rPr>
              <a:t>Asesor: </a:t>
            </a:r>
            <a:r>
              <a:rPr lang="es-ES_tradnl" sz="1800" b="1">
                <a:latin typeface="Times New Roman" panose="02020603050405020304" pitchFamily="18" charset="0"/>
                <a:ea typeface="Calibri" charset="0"/>
                <a:cs typeface="Times New Roman" panose="02020603050405020304" pitchFamily="18" charset="0"/>
              </a:rPr>
              <a:t>Dr. XXXXXXXXXXX</a:t>
            </a:r>
          </a:p>
          <a:p>
            <a:pPr>
              <a:lnSpc>
                <a:spcPct val="100000"/>
              </a:lnSpc>
              <a:spcBef>
                <a:spcPts val="0"/>
              </a:spcBef>
              <a:defRPr/>
            </a:pPr>
            <a:r>
              <a:rPr lang="es-ES_tradnl" sz="1800">
                <a:latin typeface="Times New Roman" panose="02020603050405020304" pitchFamily="18" charset="0"/>
                <a:ea typeface="Calibri" charset="0"/>
                <a:cs typeface="Times New Roman" panose="02020603050405020304" pitchFamily="18" charset="0"/>
              </a:rPr>
              <a:t>Asesor: </a:t>
            </a:r>
            <a:r>
              <a:rPr lang="es-ES_tradnl" sz="1800" b="1">
                <a:latin typeface="Times New Roman" panose="02020603050405020304" pitchFamily="18" charset="0"/>
                <a:ea typeface="Calibri" charset="0"/>
                <a:cs typeface="Times New Roman" panose="02020603050405020304" pitchFamily="18" charset="0"/>
              </a:rPr>
              <a:t>Dr. XXXXXXXXXXX</a:t>
            </a:r>
            <a:endParaRPr lang="es-ES_tradnl" sz="1800" b="1" dirty="0">
              <a:latin typeface="Times New Roman" panose="02020603050405020304" pitchFamily="18" charset="0"/>
              <a:ea typeface="Calibri" charset="0"/>
              <a:cs typeface="Times New Roman" panose="02020603050405020304" pitchFamily="18" charset="0"/>
            </a:endParaRPr>
          </a:p>
        </p:txBody>
      </p:sp>
      <p:sp>
        <p:nvSpPr>
          <p:cNvPr id="6" name="15 Marcador de texto">
            <a:extLst>
              <a:ext uri="{FF2B5EF4-FFF2-40B4-BE49-F238E27FC236}">
                <a16:creationId xmlns:a16="http://schemas.microsoft.com/office/drawing/2014/main" id="{9CACB105-2D5C-EA50-BCBA-C66D5128886E}"/>
              </a:ext>
            </a:extLst>
          </p:cNvPr>
          <p:cNvSpPr txBox="1">
            <a:spLocks/>
          </p:cNvSpPr>
          <p:nvPr/>
        </p:nvSpPr>
        <p:spPr>
          <a:xfrm>
            <a:off x="10192511" y="6356349"/>
            <a:ext cx="2279905" cy="365125"/>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00000"/>
              </a:lnSpc>
              <a:spcBef>
                <a:spcPts val="0"/>
              </a:spcBef>
              <a:defRPr/>
            </a:pPr>
            <a:r>
              <a:rPr lang="es-ES_tradnl" sz="1800" b="1">
                <a:solidFill>
                  <a:srgbClr val="282939"/>
                </a:solidFill>
                <a:latin typeface="Times New Roman" panose="02020603050405020304" pitchFamily="18" charset="0"/>
                <a:ea typeface="Calibri" charset="0"/>
                <a:cs typeface="Times New Roman" panose="02020603050405020304" pitchFamily="18" charset="0"/>
              </a:rPr>
              <a:t>OCTUBRE 2026</a:t>
            </a:r>
            <a:endParaRPr lang="es-ES_tradnl" sz="1800" b="1" dirty="0">
              <a:solidFill>
                <a:srgbClr val="282939"/>
              </a:solidFill>
              <a:latin typeface="Times New Roman" panose="02020603050405020304" pitchFamily="18" charset="0"/>
              <a:ea typeface="Calibri" charset="0"/>
              <a:cs typeface="Times New Roman" panose="02020603050405020304" pitchFamily="18" charset="0"/>
            </a:endParaRPr>
          </a:p>
        </p:txBody>
      </p:sp>
    </p:spTree>
    <p:extLst>
      <p:ext uri="{BB962C8B-B14F-4D97-AF65-F5344CB8AC3E}">
        <p14:creationId xmlns:p14="http://schemas.microsoft.com/office/powerpoint/2010/main" val="515430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466D7-2B50-334C-7DE1-A17290E76FD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2BF1431-43D1-EA32-5909-9C7C46A83AC9}"/>
              </a:ext>
            </a:extLst>
          </p:cNvPr>
          <p:cNvSpPr>
            <a:spLocks noGrp="1"/>
          </p:cNvSpPr>
          <p:nvPr>
            <p:ph type="title"/>
          </p:nvPr>
        </p:nvSpPr>
        <p:spPr>
          <a:xfrm>
            <a:off x="1866899" y="418134"/>
            <a:ext cx="3059062" cy="673100"/>
          </a:xfrm>
        </p:spPr>
        <p:txBody>
          <a:bodyPr>
            <a:normAutofit fontScale="90000"/>
          </a:bodyPr>
          <a:lstStyle/>
          <a:p>
            <a:r>
              <a:rPr lang="es-ES" sz="2000" dirty="0">
                <a:solidFill>
                  <a:srgbClr val="DDB55F"/>
                </a:solidFill>
                <a:latin typeface="Times New Roman" panose="02020603050405020304" pitchFamily="18" charset="0"/>
                <a:cs typeface="Times New Roman" panose="02020603050405020304" pitchFamily="18" charset="0"/>
              </a:rPr>
              <a:t>MÉTODO Y PROPUESTA DE INVESTIGACIÓN</a:t>
            </a:r>
            <a:endParaRPr lang="es-MX" sz="20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AE1BAC71-BFF5-D0CD-6EA5-D79E3982A40C}"/>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C4268718-5522-C5E3-8C90-491DA26DBE29}"/>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A733C2FD-9076-DCD5-A129-477EE57F5937}"/>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CF8DB6F9-6EF1-A081-9234-AF472120F5CC}"/>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5064B7F7-D66A-DD92-718D-205E8F1E7995}"/>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5A337905-9C85-FB38-272F-39C5BFA88C9C}"/>
              </a:ext>
            </a:extLst>
          </p:cNvPr>
          <p:cNvSpPr/>
          <p:nvPr/>
        </p:nvSpPr>
        <p:spPr>
          <a:xfrm>
            <a:off x="10441858" y="3817353"/>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3AF20BF2-62C4-0C8C-6D11-17DD308A09ED}"/>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FF9AC9DE-2418-9D64-F50A-7ABEED044559}"/>
              </a:ext>
            </a:extLst>
          </p:cNvPr>
          <p:cNvSpPr>
            <a:spLocks noGrp="1"/>
          </p:cNvSpPr>
          <p:nvPr>
            <p:ph idx="1"/>
          </p:nvPr>
        </p:nvSpPr>
        <p:spPr>
          <a:xfrm>
            <a:off x="208279" y="1892968"/>
            <a:ext cx="9962415" cy="4758844"/>
          </a:xfrm>
        </p:spPr>
        <p:txBody>
          <a:bodyPr>
            <a:normAutofit/>
          </a:bodyPr>
          <a:lstStyle/>
          <a:p>
            <a:pPr marL="0" indent="0" algn="just">
              <a:buNone/>
            </a:pPr>
            <a:r>
              <a:rPr lang="es-419">
                <a:ea typeface="Times New Roman" panose="02020603050405020304" pitchFamily="18" charset="0"/>
              </a:rPr>
              <a:t>……</a:t>
            </a:r>
            <a:endParaRPr lang="es-MX"/>
          </a:p>
          <a:p>
            <a:pPr marL="0" indent="0">
              <a:buNone/>
            </a:pPr>
            <a:endParaRPr lang="es-MX" dirty="0"/>
          </a:p>
        </p:txBody>
      </p:sp>
      <p:sp>
        <p:nvSpPr>
          <p:cNvPr id="6" name="Marcador de número de diapositiva 5">
            <a:extLst>
              <a:ext uri="{FF2B5EF4-FFF2-40B4-BE49-F238E27FC236}">
                <a16:creationId xmlns:a16="http://schemas.microsoft.com/office/drawing/2014/main" id="{7F7FBBD7-E408-4DB1-598B-BB76277FBDEB}"/>
              </a:ext>
            </a:extLst>
          </p:cNvPr>
          <p:cNvSpPr>
            <a:spLocks noGrp="1"/>
          </p:cNvSpPr>
          <p:nvPr>
            <p:ph type="sldNum" sz="quarter" idx="12"/>
          </p:nvPr>
        </p:nvSpPr>
        <p:spPr/>
        <p:txBody>
          <a:bodyPr/>
          <a:lstStyle/>
          <a:p>
            <a:fld id="{BB1B4341-39ED-43EB-96E0-F66AFC76B057}" type="slidenum">
              <a:rPr lang="es-MX" smtClean="0"/>
              <a:pPr/>
              <a:t>10</a:t>
            </a:fld>
            <a:endParaRPr lang="es-MX" dirty="0"/>
          </a:p>
        </p:txBody>
      </p:sp>
      <p:sp>
        <p:nvSpPr>
          <p:cNvPr id="3" name="CuadroTexto 2">
            <a:extLst>
              <a:ext uri="{FF2B5EF4-FFF2-40B4-BE49-F238E27FC236}">
                <a16:creationId xmlns:a16="http://schemas.microsoft.com/office/drawing/2014/main" id="{14BFFC52-5D1D-A0B8-C180-F994BDFCA40C}"/>
              </a:ext>
            </a:extLst>
          </p:cNvPr>
          <p:cNvSpPr txBox="1"/>
          <p:nvPr/>
        </p:nvSpPr>
        <p:spPr>
          <a:xfrm>
            <a:off x="1606922" y="1246637"/>
            <a:ext cx="2576346" cy="646331"/>
          </a:xfrm>
          <a:prstGeom prst="rect">
            <a:avLst/>
          </a:prstGeom>
          <a:noFill/>
        </p:spPr>
        <p:txBody>
          <a:bodyPr wrap="none" rtlCol="0">
            <a:spAutoFit/>
          </a:bodyPr>
          <a:lstStyle/>
          <a:p>
            <a:r>
              <a:rPr lang="es-MX">
                <a:latin typeface="Times New Roman" panose="02020603050405020304" pitchFamily="18" charset="0"/>
                <a:cs typeface="Times New Roman" panose="02020603050405020304" pitchFamily="18" charset="0"/>
              </a:rPr>
              <a:t>Etapa: Pre-Procesamiento</a:t>
            </a:r>
            <a:endParaRPr lang="es-MX" dirty="0">
              <a:latin typeface="Times New Roman" panose="02020603050405020304" pitchFamily="18" charset="0"/>
              <a:cs typeface="Times New Roman" panose="02020603050405020304" pitchFamily="18" charset="0"/>
            </a:endParaRPr>
          </a:p>
          <a:p>
            <a:endParaRPr lang="es-MX" dirty="0"/>
          </a:p>
        </p:txBody>
      </p:sp>
    </p:spTree>
    <p:extLst>
      <p:ext uri="{BB962C8B-B14F-4D97-AF65-F5344CB8AC3E}">
        <p14:creationId xmlns:p14="http://schemas.microsoft.com/office/powerpoint/2010/main" val="2428114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BA67F-273D-2FDC-85D8-FB9B19D33A5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75AAC83-2F03-F119-D823-B89769A7CA28}"/>
              </a:ext>
            </a:extLst>
          </p:cNvPr>
          <p:cNvSpPr>
            <a:spLocks noGrp="1"/>
          </p:cNvSpPr>
          <p:nvPr>
            <p:ph type="title"/>
          </p:nvPr>
        </p:nvSpPr>
        <p:spPr>
          <a:xfrm>
            <a:off x="1866899" y="418134"/>
            <a:ext cx="3059062" cy="673100"/>
          </a:xfrm>
        </p:spPr>
        <p:txBody>
          <a:bodyPr>
            <a:normAutofit fontScale="90000"/>
          </a:bodyPr>
          <a:lstStyle/>
          <a:p>
            <a:r>
              <a:rPr lang="es-ES" sz="2000" dirty="0">
                <a:solidFill>
                  <a:srgbClr val="DDB55F"/>
                </a:solidFill>
                <a:latin typeface="Times New Roman" panose="02020603050405020304" pitchFamily="18" charset="0"/>
                <a:cs typeface="Times New Roman" panose="02020603050405020304" pitchFamily="18" charset="0"/>
              </a:rPr>
              <a:t>MÉTODO Y PROPUESTA DE INVESTIGACIÓN</a:t>
            </a:r>
            <a:endParaRPr lang="es-MX" sz="20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F5E76CE3-7B6D-F1F5-C924-8F7FA79CE7BC}"/>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B51D5DD9-F814-C9C5-5D8F-4DFC10A22922}"/>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EDC74630-6685-A705-58B8-8CB94BFED2C8}"/>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A35AE94-944F-ADE3-43C5-E0BE71355C88}"/>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377818BD-14DA-AA09-B49A-0E382E6BDB11}"/>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D280C19B-80FD-65A1-9380-AAC3E6FF3B16}"/>
              </a:ext>
            </a:extLst>
          </p:cNvPr>
          <p:cNvSpPr/>
          <p:nvPr/>
        </p:nvSpPr>
        <p:spPr>
          <a:xfrm>
            <a:off x="10441858" y="3817353"/>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EE30D851-8B03-9C34-8C34-352D4017B8FA}"/>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0FABC607-04FA-5E60-A143-D3177A4D0AF2}"/>
              </a:ext>
            </a:extLst>
          </p:cNvPr>
          <p:cNvSpPr>
            <a:spLocks noGrp="1"/>
          </p:cNvSpPr>
          <p:nvPr>
            <p:ph idx="1"/>
          </p:nvPr>
        </p:nvSpPr>
        <p:spPr>
          <a:xfrm>
            <a:off x="208279" y="1892968"/>
            <a:ext cx="9962415" cy="4758844"/>
          </a:xfrm>
        </p:spPr>
        <p:txBody>
          <a:bodyPr>
            <a:normAutofit/>
          </a:bodyPr>
          <a:lstStyle/>
          <a:p>
            <a:pPr marL="0" indent="0" algn="just">
              <a:buNone/>
            </a:pPr>
            <a:r>
              <a:rPr lang="es-419">
                <a:ea typeface="Times New Roman" panose="02020603050405020304" pitchFamily="18" charset="0"/>
              </a:rPr>
              <a:t>……</a:t>
            </a:r>
            <a:endParaRPr lang="es-MX"/>
          </a:p>
          <a:p>
            <a:pPr marL="0" indent="0">
              <a:buNone/>
            </a:pPr>
            <a:endParaRPr lang="es-MX" dirty="0"/>
          </a:p>
        </p:txBody>
      </p:sp>
      <p:sp>
        <p:nvSpPr>
          <p:cNvPr id="6" name="Marcador de número de diapositiva 5">
            <a:extLst>
              <a:ext uri="{FF2B5EF4-FFF2-40B4-BE49-F238E27FC236}">
                <a16:creationId xmlns:a16="http://schemas.microsoft.com/office/drawing/2014/main" id="{CF8BC423-8880-45D4-0D01-2F93D2166AA0}"/>
              </a:ext>
            </a:extLst>
          </p:cNvPr>
          <p:cNvSpPr>
            <a:spLocks noGrp="1"/>
          </p:cNvSpPr>
          <p:nvPr>
            <p:ph type="sldNum" sz="quarter" idx="12"/>
          </p:nvPr>
        </p:nvSpPr>
        <p:spPr/>
        <p:txBody>
          <a:bodyPr/>
          <a:lstStyle/>
          <a:p>
            <a:fld id="{BB1B4341-39ED-43EB-96E0-F66AFC76B057}" type="slidenum">
              <a:rPr lang="es-MX" smtClean="0"/>
              <a:pPr/>
              <a:t>11</a:t>
            </a:fld>
            <a:endParaRPr lang="es-MX" dirty="0"/>
          </a:p>
        </p:txBody>
      </p:sp>
      <p:sp>
        <p:nvSpPr>
          <p:cNvPr id="3" name="CuadroTexto 2">
            <a:extLst>
              <a:ext uri="{FF2B5EF4-FFF2-40B4-BE49-F238E27FC236}">
                <a16:creationId xmlns:a16="http://schemas.microsoft.com/office/drawing/2014/main" id="{708C89BC-EAA7-8C29-C11F-6E4C7B0BB9D3}"/>
              </a:ext>
            </a:extLst>
          </p:cNvPr>
          <p:cNvSpPr txBox="1"/>
          <p:nvPr/>
        </p:nvSpPr>
        <p:spPr>
          <a:xfrm>
            <a:off x="1606922" y="1246637"/>
            <a:ext cx="2242922" cy="646331"/>
          </a:xfrm>
          <a:prstGeom prst="rect">
            <a:avLst/>
          </a:prstGeom>
          <a:noFill/>
        </p:spPr>
        <p:txBody>
          <a:bodyPr wrap="none" rtlCol="0">
            <a:spAutoFit/>
          </a:bodyPr>
          <a:lstStyle/>
          <a:p>
            <a:r>
              <a:rPr lang="es-MX">
                <a:latin typeface="Times New Roman" panose="02020603050405020304" pitchFamily="18" charset="0"/>
                <a:cs typeface="Times New Roman" panose="02020603050405020304" pitchFamily="18" charset="0"/>
              </a:rPr>
              <a:t>Etapa: Modelo de I.A.</a:t>
            </a:r>
            <a:endParaRPr lang="es-MX" dirty="0">
              <a:latin typeface="Times New Roman" panose="02020603050405020304" pitchFamily="18" charset="0"/>
              <a:cs typeface="Times New Roman" panose="02020603050405020304" pitchFamily="18" charset="0"/>
            </a:endParaRPr>
          </a:p>
          <a:p>
            <a:endParaRPr lang="es-MX" dirty="0"/>
          </a:p>
        </p:txBody>
      </p:sp>
    </p:spTree>
    <p:extLst>
      <p:ext uri="{BB962C8B-B14F-4D97-AF65-F5344CB8AC3E}">
        <p14:creationId xmlns:p14="http://schemas.microsoft.com/office/powerpoint/2010/main" val="1315321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6557F71-E07C-1523-2993-30A982B9452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A630AEC-461F-88DC-5C3F-39C7B1AE10E0}"/>
              </a:ext>
            </a:extLst>
          </p:cNvPr>
          <p:cNvSpPr>
            <a:spLocks noGrp="1"/>
          </p:cNvSpPr>
          <p:nvPr>
            <p:ph type="title"/>
          </p:nvPr>
        </p:nvSpPr>
        <p:spPr>
          <a:xfrm>
            <a:off x="1866899" y="418134"/>
            <a:ext cx="3059062" cy="673100"/>
          </a:xfrm>
        </p:spPr>
        <p:txBody>
          <a:bodyPr>
            <a:normAutofit/>
          </a:bodyPr>
          <a:lstStyle/>
          <a:p>
            <a:r>
              <a:rPr lang="es-ES" sz="2000" dirty="0">
                <a:solidFill>
                  <a:srgbClr val="DDB55F"/>
                </a:solidFill>
                <a:latin typeface="Times New Roman" panose="02020603050405020304" pitchFamily="18" charset="0"/>
                <a:cs typeface="Times New Roman" panose="02020603050405020304" pitchFamily="18" charset="0"/>
              </a:rPr>
              <a:t>RESULTADOS Y LIMITACIONES</a:t>
            </a:r>
            <a:endParaRPr lang="es-MX" sz="20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6C7F3ECB-87E6-7FB5-422D-7E44B145C009}"/>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211C9F9A-973D-7E10-F1D1-7AA997E90439}"/>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547F4104-2FCA-0D18-4C98-6FC46105A898}"/>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C77C67C-71B5-31F7-F6CA-1C131172302D}"/>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1F6FBCAF-120C-408A-0B11-A1A349352799}"/>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CDB0B727-A0B9-8952-0AB7-305C49CBB294}"/>
              </a:ext>
            </a:extLst>
          </p:cNvPr>
          <p:cNvSpPr/>
          <p:nvPr/>
        </p:nvSpPr>
        <p:spPr>
          <a:xfrm>
            <a:off x="10441858" y="3817353"/>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2B45C403-34EC-3B6A-1CC4-305D52A4A9F5}"/>
              </a:ext>
            </a:extLst>
          </p:cNvPr>
          <p:cNvSpPr/>
          <p:nvPr/>
        </p:nvSpPr>
        <p:spPr>
          <a:xfrm>
            <a:off x="10441858" y="4514285"/>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47D1908E-14B0-67AA-3DD8-F47D5794826D}"/>
              </a:ext>
            </a:extLst>
          </p:cNvPr>
          <p:cNvSpPr txBox="1">
            <a:spLocks/>
          </p:cNvSpPr>
          <p:nvPr/>
        </p:nvSpPr>
        <p:spPr>
          <a:xfrm>
            <a:off x="208279" y="1844842"/>
            <a:ext cx="10026583" cy="439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MX" dirty="0"/>
          </a:p>
        </p:txBody>
      </p:sp>
      <p:sp>
        <p:nvSpPr>
          <p:cNvPr id="6" name="Marcador de número de diapositiva 5">
            <a:extLst>
              <a:ext uri="{FF2B5EF4-FFF2-40B4-BE49-F238E27FC236}">
                <a16:creationId xmlns:a16="http://schemas.microsoft.com/office/drawing/2014/main" id="{FDE8F45D-4854-C3C3-59BD-2C7E62E9D093}"/>
              </a:ext>
            </a:extLst>
          </p:cNvPr>
          <p:cNvSpPr>
            <a:spLocks noGrp="1"/>
          </p:cNvSpPr>
          <p:nvPr>
            <p:ph type="sldNum" sz="quarter" idx="12"/>
          </p:nvPr>
        </p:nvSpPr>
        <p:spPr/>
        <p:txBody>
          <a:bodyPr/>
          <a:lstStyle/>
          <a:p>
            <a:fld id="{BB1B4341-39ED-43EB-96E0-F66AFC76B057}" type="slidenum">
              <a:rPr lang="es-MX" smtClean="0"/>
              <a:pPr/>
              <a:t>12</a:t>
            </a:fld>
            <a:endParaRPr lang="es-MX" dirty="0"/>
          </a:p>
        </p:txBody>
      </p:sp>
      <p:sp>
        <p:nvSpPr>
          <p:cNvPr id="3" name="CuadroTexto 2">
            <a:extLst>
              <a:ext uri="{FF2B5EF4-FFF2-40B4-BE49-F238E27FC236}">
                <a16:creationId xmlns:a16="http://schemas.microsoft.com/office/drawing/2014/main" id="{94256C10-00DD-2E21-EE58-31B879C98D6E}"/>
              </a:ext>
            </a:extLst>
          </p:cNvPr>
          <p:cNvSpPr txBox="1"/>
          <p:nvPr/>
        </p:nvSpPr>
        <p:spPr>
          <a:xfrm>
            <a:off x="1749287" y="1263138"/>
            <a:ext cx="2438402" cy="369332"/>
          </a:xfrm>
          <a:prstGeom prst="rect">
            <a:avLst/>
          </a:prstGeom>
          <a:noFill/>
        </p:spPr>
        <p:txBody>
          <a:bodyPr wrap="square" rtlCol="0">
            <a:spAutoFit/>
          </a:bodyPr>
          <a:lstStyle/>
          <a:p>
            <a:r>
              <a:rPr lang="es-419">
                <a:latin typeface="Times New Roman" panose="02020603050405020304" pitchFamily="18" charset="0"/>
                <a:cs typeface="Times New Roman" panose="02020603050405020304" pitchFamily="18" charset="0"/>
              </a:rPr>
              <a:t>Resultados caso 1</a:t>
            </a:r>
            <a:endParaRPr lang="es-MX" dirty="0">
              <a:latin typeface="Times New Roman" panose="02020603050405020304" pitchFamily="18" charset="0"/>
              <a:cs typeface="Times New Roman" panose="02020603050405020304" pitchFamily="18" charset="0"/>
            </a:endParaRPr>
          </a:p>
        </p:txBody>
      </p:sp>
      <p:sp>
        <p:nvSpPr>
          <p:cNvPr id="5" name="Marcador de contenido 1">
            <a:extLst>
              <a:ext uri="{FF2B5EF4-FFF2-40B4-BE49-F238E27FC236}">
                <a16:creationId xmlns:a16="http://schemas.microsoft.com/office/drawing/2014/main" id="{DBD39B84-0287-3322-D6C8-19B5286A64A3}"/>
              </a:ext>
            </a:extLst>
          </p:cNvPr>
          <p:cNvSpPr>
            <a:spLocks noGrp="1"/>
          </p:cNvSpPr>
          <p:nvPr>
            <p:ph idx="1"/>
          </p:nvPr>
        </p:nvSpPr>
        <p:spPr>
          <a:xfrm>
            <a:off x="208279" y="1892968"/>
            <a:ext cx="9962415" cy="4758844"/>
          </a:xfrm>
        </p:spPr>
        <p:txBody>
          <a:bodyPr>
            <a:normAutofit/>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a:p>
          <a:p>
            <a:pPr marL="0" indent="0">
              <a:buNone/>
            </a:pPr>
            <a:endParaRPr lang="es-MX" dirty="0"/>
          </a:p>
        </p:txBody>
      </p:sp>
    </p:spTree>
    <p:extLst>
      <p:ext uri="{BB962C8B-B14F-4D97-AF65-F5344CB8AC3E}">
        <p14:creationId xmlns:p14="http://schemas.microsoft.com/office/powerpoint/2010/main" val="3891442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0D6AA1-7BCC-3B61-42A6-57BB9E6762AF}"/>
              </a:ext>
            </a:extLst>
          </p:cNvPr>
          <p:cNvSpPr>
            <a:spLocks noGrp="1"/>
          </p:cNvSpPr>
          <p:nvPr>
            <p:ph type="title"/>
          </p:nvPr>
        </p:nvSpPr>
        <p:spPr>
          <a:xfrm>
            <a:off x="1866899" y="418134"/>
            <a:ext cx="3059062" cy="673100"/>
          </a:xfrm>
        </p:spPr>
        <p:txBody>
          <a:bodyPr>
            <a:normAutofit/>
          </a:bodyPr>
          <a:lstStyle/>
          <a:p>
            <a:r>
              <a:rPr lang="es-ES" sz="2500" dirty="0">
                <a:solidFill>
                  <a:srgbClr val="DDB55F"/>
                </a:solidFill>
                <a:latin typeface="Times New Roman" panose="02020603050405020304" pitchFamily="18" charset="0"/>
                <a:cs typeface="Times New Roman" panose="02020603050405020304" pitchFamily="18" charset="0"/>
              </a:rPr>
              <a:t>CONCLUSIONES</a:t>
            </a:r>
            <a:endParaRPr lang="es-MX" sz="25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6DCA90AD-03C9-B26E-3909-C1938B8A2F46}"/>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438A305E-E0C7-0039-06F4-24F2C20E7A51}"/>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3D08CB66-6A73-CB25-3E72-42EBF2478875}"/>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4C47E62-31F7-303B-EE5A-F9B0C48D4E77}"/>
              </a:ext>
            </a:extLst>
          </p:cNvPr>
          <p:cNvSpPr/>
          <p:nvPr/>
        </p:nvSpPr>
        <p:spPr>
          <a:xfrm>
            <a:off x="10441858" y="5211217"/>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D87F7C2-47CF-C683-14BA-9035F289DBC8}"/>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58A84AA7-3A3F-5D14-2667-3F15955B3592}"/>
              </a:ext>
            </a:extLst>
          </p:cNvPr>
          <p:cNvSpPr/>
          <p:nvPr/>
        </p:nvSpPr>
        <p:spPr>
          <a:xfrm>
            <a:off x="10441858" y="3817353"/>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4965DC8E-57A9-3520-EBA4-958CEE1B0656}"/>
              </a:ext>
            </a:extLst>
          </p:cNvPr>
          <p:cNvSpPr/>
          <p:nvPr/>
        </p:nvSpPr>
        <p:spPr>
          <a:xfrm>
            <a:off x="10441858" y="4514285"/>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332C5BC5-2F18-FE9A-A41E-7134A6E8D370}"/>
              </a:ext>
            </a:extLst>
          </p:cNvPr>
          <p:cNvSpPr>
            <a:spLocks noGrp="1"/>
          </p:cNvSpPr>
          <p:nvPr>
            <p:ph idx="1"/>
          </p:nvPr>
        </p:nvSpPr>
        <p:spPr>
          <a:xfrm>
            <a:off x="208279" y="1892968"/>
            <a:ext cx="10074709" cy="4345786"/>
          </a:xfrm>
        </p:spPr>
        <p:txBody>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a:p>
        </p:txBody>
      </p:sp>
      <p:sp>
        <p:nvSpPr>
          <p:cNvPr id="6" name="Marcador de número de diapositiva 5">
            <a:extLst>
              <a:ext uri="{FF2B5EF4-FFF2-40B4-BE49-F238E27FC236}">
                <a16:creationId xmlns:a16="http://schemas.microsoft.com/office/drawing/2014/main" id="{7E144DDC-D0AB-D797-7612-BACF76B11C2A}"/>
              </a:ext>
            </a:extLst>
          </p:cNvPr>
          <p:cNvSpPr>
            <a:spLocks noGrp="1"/>
          </p:cNvSpPr>
          <p:nvPr>
            <p:ph type="sldNum" sz="quarter" idx="12"/>
          </p:nvPr>
        </p:nvSpPr>
        <p:spPr/>
        <p:txBody>
          <a:bodyPr/>
          <a:lstStyle/>
          <a:p>
            <a:fld id="{BB1B4341-39ED-43EB-96E0-F66AFC76B057}" type="slidenum">
              <a:rPr lang="es-MX" smtClean="0"/>
              <a:pPr/>
              <a:t>13</a:t>
            </a:fld>
            <a:endParaRPr lang="es-MX" dirty="0"/>
          </a:p>
        </p:txBody>
      </p:sp>
      <p:sp>
        <p:nvSpPr>
          <p:cNvPr id="3" name="CuadroTexto 2">
            <a:extLst>
              <a:ext uri="{FF2B5EF4-FFF2-40B4-BE49-F238E27FC236}">
                <a16:creationId xmlns:a16="http://schemas.microsoft.com/office/drawing/2014/main" id="{365D9416-C15A-421B-2694-BC6AE02D2F98}"/>
              </a:ext>
            </a:extLst>
          </p:cNvPr>
          <p:cNvSpPr txBox="1"/>
          <p:nvPr/>
        </p:nvSpPr>
        <p:spPr>
          <a:xfrm>
            <a:off x="1721224" y="1264556"/>
            <a:ext cx="2147254" cy="369332"/>
          </a:xfrm>
          <a:prstGeom prst="rect">
            <a:avLst/>
          </a:prstGeom>
          <a:noFill/>
        </p:spPr>
        <p:txBody>
          <a:bodyPr wrap="none" rtlCol="0">
            <a:spAutoFit/>
          </a:bodyPr>
          <a:lstStyle/>
          <a:p>
            <a:r>
              <a:rPr lang="es-419" dirty="0">
                <a:latin typeface="Times New Roman" panose="02020603050405020304" pitchFamily="18" charset="0"/>
                <a:cs typeface="Times New Roman" panose="02020603050405020304" pitchFamily="18" charset="0"/>
              </a:rPr>
              <a:t>Objetivos alcanzados</a:t>
            </a:r>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287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6A3A3A0-D77C-10C9-417A-ECA78AABAF0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16B5689-2506-426D-7785-25032983F996}"/>
              </a:ext>
            </a:extLst>
          </p:cNvPr>
          <p:cNvSpPr>
            <a:spLocks noGrp="1"/>
          </p:cNvSpPr>
          <p:nvPr>
            <p:ph type="title"/>
          </p:nvPr>
        </p:nvSpPr>
        <p:spPr>
          <a:xfrm>
            <a:off x="1866899" y="418134"/>
            <a:ext cx="3059062" cy="673100"/>
          </a:xfrm>
        </p:spPr>
        <p:txBody>
          <a:bodyPr>
            <a:normAutofit/>
          </a:bodyPr>
          <a:lstStyle/>
          <a:p>
            <a:r>
              <a:rPr lang="es-ES" sz="2500" dirty="0">
                <a:solidFill>
                  <a:srgbClr val="DDB55F"/>
                </a:solidFill>
                <a:latin typeface="Times New Roman" panose="02020603050405020304" pitchFamily="18" charset="0"/>
                <a:cs typeface="Times New Roman" panose="02020603050405020304" pitchFamily="18" charset="0"/>
              </a:rPr>
              <a:t>CONCLUSIONES</a:t>
            </a:r>
            <a:endParaRPr lang="es-MX" sz="25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BB2E3A6D-ADF8-A5DF-E90E-C4F69E4D08EB}"/>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E5E94A2B-CB8E-A649-1A6D-0641ED01A12F}"/>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82511B7B-734E-A235-0DD6-44EA61D08354}"/>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85A3D861-3444-E73B-2691-A1B3FC675850}"/>
              </a:ext>
            </a:extLst>
          </p:cNvPr>
          <p:cNvSpPr/>
          <p:nvPr/>
        </p:nvSpPr>
        <p:spPr>
          <a:xfrm>
            <a:off x="10441858" y="5211217"/>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C38DE89-ACD1-BB21-F824-0D1B8768EBA2}"/>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20289DF3-1F4D-B66D-2430-F22512F05394}"/>
              </a:ext>
            </a:extLst>
          </p:cNvPr>
          <p:cNvSpPr/>
          <p:nvPr/>
        </p:nvSpPr>
        <p:spPr>
          <a:xfrm>
            <a:off x="10441858" y="3817353"/>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0C9B354F-9AA2-D5F8-0864-FA45C7F32604}"/>
              </a:ext>
            </a:extLst>
          </p:cNvPr>
          <p:cNvSpPr/>
          <p:nvPr/>
        </p:nvSpPr>
        <p:spPr>
          <a:xfrm>
            <a:off x="10441858" y="4514285"/>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58D6A15B-64AB-236F-F877-5290B3DBFD3F}"/>
              </a:ext>
            </a:extLst>
          </p:cNvPr>
          <p:cNvSpPr>
            <a:spLocks noGrp="1"/>
          </p:cNvSpPr>
          <p:nvPr>
            <p:ph idx="1"/>
          </p:nvPr>
        </p:nvSpPr>
        <p:spPr>
          <a:xfrm>
            <a:off x="208279" y="1892968"/>
            <a:ext cx="10074709" cy="4345786"/>
          </a:xfrm>
        </p:spPr>
        <p:txBody>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a:p>
        </p:txBody>
      </p:sp>
      <p:sp>
        <p:nvSpPr>
          <p:cNvPr id="6" name="Marcador de número de diapositiva 5">
            <a:extLst>
              <a:ext uri="{FF2B5EF4-FFF2-40B4-BE49-F238E27FC236}">
                <a16:creationId xmlns:a16="http://schemas.microsoft.com/office/drawing/2014/main" id="{D8DB9444-5CA2-507E-A0DF-1D20C44E8893}"/>
              </a:ext>
            </a:extLst>
          </p:cNvPr>
          <p:cNvSpPr>
            <a:spLocks noGrp="1"/>
          </p:cNvSpPr>
          <p:nvPr>
            <p:ph type="sldNum" sz="quarter" idx="12"/>
          </p:nvPr>
        </p:nvSpPr>
        <p:spPr/>
        <p:txBody>
          <a:bodyPr/>
          <a:lstStyle/>
          <a:p>
            <a:fld id="{BB1B4341-39ED-43EB-96E0-F66AFC76B057}" type="slidenum">
              <a:rPr lang="es-MX" smtClean="0"/>
              <a:pPr/>
              <a:t>14</a:t>
            </a:fld>
            <a:endParaRPr lang="es-MX" dirty="0"/>
          </a:p>
        </p:txBody>
      </p:sp>
      <p:sp>
        <p:nvSpPr>
          <p:cNvPr id="3" name="CuadroTexto 2">
            <a:extLst>
              <a:ext uri="{FF2B5EF4-FFF2-40B4-BE49-F238E27FC236}">
                <a16:creationId xmlns:a16="http://schemas.microsoft.com/office/drawing/2014/main" id="{7C086BF4-DB6C-50D2-EE65-582B866407F1}"/>
              </a:ext>
            </a:extLst>
          </p:cNvPr>
          <p:cNvSpPr txBox="1"/>
          <p:nvPr/>
        </p:nvSpPr>
        <p:spPr>
          <a:xfrm>
            <a:off x="1721224" y="1264556"/>
            <a:ext cx="2230098" cy="369332"/>
          </a:xfrm>
          <a:prstGeom prst="rect">
            <a:avLst/>
          </a:prstGeom>
          <a:noFill/>
        </p:spPr>
        <p:txBody>
          <a:bodyPr wrap="none" rtlCol="0">
            <a:spAutoFit/>
          </a:bodyPr>
          <a:lstStyle/>
          <a:p>
            <a:r>
              <a:rPr lang="es-419" dirty="0">
                <a:latin typeface="Times New Roman" panose="02020603050405020304" pitchFamily="18" charset="0"/>
                <a:cs typeface="Times New Roman" panose="02020603050405020304" pitchFamily="18" charset="0"/>
              </a:rPr>
              <a:t>Hipótesis Demostrada</a:t>
            </a:r>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124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A80ED10-4E5F-B95D-DE61-35FC429398D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3CE143B-1B78-C743-2F77-623291467147}"/>
              </a:ext>
            </a:extLst>
          </p:cNvPr>
          <p:cNvSpPr>
            <a:spLocks noGrp="1"/>
          </p:cNvSpPr>
          <p:nvPr>
            <p:ph type="title"/>
          </p:nvPr>
        </p:nvSpPr>
        <p:spPr>
          <a:xfrm>
            <a:off x="1866899" y="418134"/>
            <a:ext cx="3059062" cy="673100"/>
          </a:xfrm>
        </p:spPr>
        <p:txBody>
          <a:bodyPr>
            <a:normAutofit/>
          </a:bodyPr>
          <a:lstStyle/>
          <a:p>
            <a:r>
              <a:rPr lang="es-ES" sz="2500" dirty="0">
                <a:solidFill>
                  <a:srgbClr val="DDB55F"/>
                </a:solidFill>
                <a:latin typeface="Times New Roman" panose="02020603050405020304" pitchFamily="18" charset="0"/>
                <a:cs typeface="Times New Roman" panose="02020603050405020304" pitchFamily="18" charset="0"/>
              </a:rPr>
              <a:t>CONCLUSIONES</a:t>
            </a:r>
            <a:endParaRPr lang="es-MX" sz="25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7060FF24-2B77-0000-CD77-7FF52CF1AFBC}"/>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DDA004C2-BCFC-B42D-EB0B-5901D265B205}"/>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810EEAAB-94E2-337D-7C5A-812C9EDFC843}"/>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0F99E4CB-296D-8B4F-B3EB-366EAE2258F8}"/>
              </a:ext>
            </a:extLst>
          </p:cNvPr>
          <p:cNvSpPr/>
          <p:nvPr/>
        </p:nvSpPr>
        <p:spPr>
          <a:xfrm>
            <a:off x="10441858" y="5211217"/>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2607B006-A6C2-F7DB-7A67-3C887CBA4808}"/>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CDCC3C7C-8077-3907-72D8-36F3A26169CF}"/>
              </a:ext>
            </a:extLst>
          </p:cNvPr>
          <p:cNvSpPr/>
          <p:nvPr/>
        </p:nvSpPr>
        <p:spPr>
          <a:xfrm>
            <a:off x="10441858" y="3817353"/>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C49C9204-2F64-95BA-4DBE-FFA3718E5F33}"/>
              </a:ext>
            </a:extLst>
          </p:cNvPr>
          <p:cNvSpPr/>
          <p:nvPr/>
        </p:nvSpPr>
        <p:spPr>
          <a:xfrm>
            <a:off x="10441858" y="4514285"/>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F5198CB6-2031-8DAB-9B9B-0A2EE665ED14}"/>
              </a:ext>
            </a:extLst>
          </p:cNvPr>
          <p:cNvSpPr>
            <a:spLocks noGrp="1"/>
          </p:cNvSpPr>
          <p:nvPr>
            <p:ph idx="1"/>
          </p:nvPr>
        </p:nvSpPr>
        <p:spPr>
          <a:xfrm>
            <a:off x="208279" y="1892968"/>
            <a:ext cx="10074709" cy="4345786"/>
          </a:xfrm>
        </p:spPr>
        <p:txBody>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a:p>
        </p:txBody>
      </p:sp>
      <p:sp>
        <p:nvSpPr>
          <p:cNvPr id="6" name="Marcador de número de diapositiva 5">
            <a:extLst>
              <a:ext uri="{FF2B5EF4-FFF2-40B4-BE49-F238E27FC236}">
                <a16:creationId xmlns:a16="http://schemas.microsoft.com/office/drawing/2014/main" id="{AD7FADBB-FC3C-6B2B-CF5D-AEAE643469F3}"/>
              </a:ext>
            </a:extLst>
          </p:cNvPr>
          <p:cNvSpPr>
            <a:spLocks noGrp="1"/>
          </p:cNvSpPr>
          <p:nvPr>
            <p:ph type="sldNum" sz="quarter" idx="12"/>
          </p:nvPr>
        </p:nvSpPr>
        <p:spPr/>
        <p:txBody>
          <a:bodyPr/>
          <a:lstStyle/>
          <a:p>
            <a:fld id="{BB1B4341-39ED-43EB-96E0-F66AFC76B057}" type="slidenum">
              <a:rPr lang="es-MX" smtClean="0"/>
              <a:pPr/>
              <a:t>15</a:t>
            </a:fld>
            <a:endParaRPr lang="es-MX" dirty="0"/>
          </a:p>
        </p:txBody>
      </p:sp>
      <p:sp>
        <p:nvSpPr>
          <p:cNvPr id="3" name="CuadroTexto 2">
            <a:extLst>
              <a:ext uri="{FF2B5EF4-FFF2-40B4-BE49-F238E27FC236}">
                <a16:creationId xmlns:a16="http://schemas.microsoft.com/office/drawing/2014/main" id="{95868295-9FB1-D0DC-1F0E-2B5CC5C31DBD}"/>
              </a:ext>
            </a:extLst>
          </p:cNvPr>
          <p:cNvSpPr txBox="1"/>
          <p:nvPr/>
        </p:nvSpPr>
        <p:spPr>
          <a:xfrm>
            <a:off x="1721224" y="1264556"/>
            <a:ext cx="1595309" cy="369332"/>
          </a:xfrm>
          <a:prstGeom prst="rect">
            <a:avLst/>
          </a:prstGeom>
          <a:noFill/>
        </p:spPr>
        <p:txBody>
          <a:bodyPr wrap="none" rtlCol="0">
            <a:spAutoFit/>
          </a:bodyPr>
          <a:lstStyle/>
          <a:p>
            <a:r>
              <a:rPr lang="es-419" dirty="0">
                <a:latin typeface="Times New Roman" panose="02020603050405020304" pitchFamily="18" charset="0"/>
                <a:cs typeface="Times New Roman" panose="02020603050405020304" pitchFamily="18" charset="0"/>
              </a:rPr>
              <a:t>Contribuciones</a:t>
            </a:r>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120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41329CE-2FBD-7371-272A-C7369A08B62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4F1F225-8038-5300-2D45-510FF670724A}"/>
              </a:ext>
            </a:extLst>
          </p:cNvPr>
          <p:cNvSpPr>
            <a:spLocks noGrp="1"/>
          </p:cNvSpPr>
          <p:nvPr>
            <p:ph type="title"/>
          </p:nvPr>
        </p:nvSpPr>
        <p:spPr>
          <a:xfrm>
            <a:off x="1866899" y="418134"/>
            <a:ext cx="3059062" cy="673100"/>
          </a:xfrm>
        </p:spPr>
        <p:txBody>
          <a:bodyPr>
            <a:normAutofit/>
          </a:bodyPr>
          <a:lstStyle/>
          <a:p>
            <a:r>
              <a:rPr lang="es-ES" sz="2500" dirty="0">
                <a:solidFill>
                  <a:srgbClr val="DDB55F"/>
                </a:solidFill>
                <a:latin typeface="Times New Roman" panose="02020603050405020304" pitchFamily="18" charset="0"/>
                <a:cs typeface="Times New Roman" panose="02020603050405020304" pitchFamily="18" charset="0"/>
              </a:rPr>
              <a:t>Referencias</a:t>
            </a:r>
            <a:endParaRPr lang="es-MX" sz="25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9A7F0ACA-5272-4D66-9635-920D10F5E2C8}"/>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C3D918C3-F0F3-9D0A-440A-C9529717D865}"/>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22B2C5CD-B4E9-4E5F-C16C-8A7446DD21F3}"/>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E0977A51-984F-43AF-6DD0-391F278258F7}"/>
              </a:ext>
            </a:extLst>
          </p:cNvPr>
          <p:cNvSpPr/>
          <p:nvPr/>
        </p:nvSpPr>
        <p:spPr>
          <a:xfrm>
            <a:off x="10441858" y="5211217"/>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C962F943-1A52-0AA9-E9F2-14D393517842}"/>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8B93915B-7D35-3036-33A2-B9AE047CA0ED}"/>
              </a:ext>
            </a:extLst>
          </p:cNvPr>
          <p:cNvSpPr/>
          <p:nvPr/>
        </p:nvSpPr>
        <p:spPr>
          <a:xfrm>
            <a:off x="10441858" y="3817353"/>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BA531912-5B50-D47B-7B0B-E0428B67C66E}"/>
              </a:ext>
            </a:extLst>
          </p:cNvPr>
          <p:cNvSpPr/>
          <p:nvPr/>
        </p:nvSpPr>
        <p:spPr>
          <a:xfrm>
            <a:off x="10441858" y="4514285"/>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6" name="Marcador de número de diapositiva 5">
            <a:extLst>
              <a:ext uri="{FF2B5EF4-FFF2-40B4-BE49-F238E27FC236}">
                <a16:creationId xmlns:a16="http://schemas.microsoft.com/office/drawing/2014/main" id="{09FA065C-D69A-258F-F1C8-BF173048252B}"/>
              </a:ext>
            </a:extLst>
          </p:cNvPr>
          <p:cNvSpPr>
            <a:spLocks noGrp="1"/>
          </p:cNvSpPr>
          <p:nvPr>
            <p:ph type="sldNum" sz="quarter" idx="12"/>
          </p:nvPr>
        </p:nvSpPr>
        <p:spPr/>
        <p:txBody>
          <a:bodyPr/>
          <a:lstStyle/>
          <a:p>
            <a:fld id="{BB1B4341-39ED-43EB-96E0-F66AFC76B057}" type="slidenum">
              <a:rPr lang="es-MX" smtClean="0"/>
              <a:pPr/>
              <a:t>16</a:t>
            </a:fld>
            <a:endParaRPr lang="es-MX" dirty="0"/>
          </a:p>
        </p:txBody>
      </p:sp>
      <p:sp>
        <p:nvSpPr>
          <p:cNvPr id="5" name="Marcador de contenido 4">
            <a:extLst>
              <a:ext uri="{FF2B5EF4-FFF2-40B4-BE49-F238E27FC236}">
                <a16:creationId xmlns:a16="http://schemas.microsoft.com/office/drawing/2014/main" id="{8A92A966-9EC7-CDCE-4FD3-B07A36EDD698}"/>
              </a:ext>
            </a:extLst>
          </p:cNvPr>
          <p:cNvSpPr>
            <a:spLocks noGrp="1"/>
          </p:cNvSpPr>
          <p:nvPr>
            <p:ph idx="1"/>
          </p:nvPr>
        </p:nvSpPr>
        <p:spPr>
          <a:xfrm>
            <a:off x="292289" y="1825624"/>
            <a:ext cx="10149569" cy="4530725"/>
          </a:xfrm>
        </p:spPr>
        <p:txBody>
          <a:bodyPr>
            <a:normAutofit fontScale="85000" lnSpcReduction="20000"/>
          </a:bodyPr>
          <a:lstStyle/>
          <a:p>
            <a:pPr algn="just"/>
            <a:r>
              <a:rPr lang="es-ES" dirty="0">
                <a:ea typeface="Times New Roman" panose="02020603050405020304" pitchFamily="18" charset="0"/>
              </a:rPr>
              <a:t>G. Du, X. Cao, J. </a:t>
            </a:r>
            <a:r>
              <a:rPr lang="es-ES" dirty="0" err="1">
                <a:ea typeface="Times New Roman" panose="02020603050405020304" pitchFamily="18" charset="0"/>
              </a:rPr>
              <a:t>Liang</a:t>
            </a:r>
            <a:r>
              <a:rPr lang="es-ES" dirty="0">
                <a:ea typeface="Times New Roman" panose="02020603050405020304" pitchFamily="18" charset="0"/>
              </a:rPr>
              <a:t>, X. Chen, and Y. </a:t>
            </a:r>
            <a:r>
              <a:rPr lang="es-ES" dirty="0" err="1">
                <a:ea typeface="Times New Roman" panose="02020603050405020304" pitchFamily="18" charset="0"/>
              </a:rPr>
              <a:t>Zhan</a:t>
            </a:r>
            <a:r>
              <a:rPr lang="es-ES" dirty="0">
                <a:ea typeface="Times New Roman" panose="02020603050405020304" pitchFamily="18" charset="0"/>
              </a:rPr>
              <a:t>, "Medical </a:t>
            </a:r>
            <a:r>
              <a:rPr lang="es-ES" dirty="0" err="1">
                <a:ea typeface="Times New Roman" panose="02020603050405020304" pitchFamily="18" charset="0"/>
              </a:rPr>
              <a:t>Image</a:t>
            </a:r>
            <a:r>
              <a:rPr lang="es-ES" dirty="0">
                <a:ea typeface="Times New Roman" panose="02020603050405020304" pitchFamily="18" charset="0"/>
              </a:rPr>
              <a:t> </a:t>
            </a:r>
            <a:r>
              <a:rPr lang="es-ES" dirty="0" err="1">
                <a:ea typeface="Times New Roman" panose="02020603050405020304" pitchFamily="18" charset="0"/>
              </a:rPr>
              <a:t>Segmentation</a:t>
            </a:r>
            <a:r>
              <a:rPr lang="es-ES" dirty="0">
                <a:ea typeface="Times New Roman" panose="02020603050405020304" pitchFamily="18" charset="0"/>
              </a:rPr>
              <a:t> </a:t>
            </a:r>
            <a:r>
              <a:rPr lang="es-ES" dirty="0" err="1">
                <a:ea typeface="Times New Roman" panose="02020603050405020304" pitchFamily="18" charset="0"/>
              </a:rPr>
              <a:t>based</a:t>
            </a:r>
            <a:r>
              <a:rPr lang="es-ES" dirty="0">
                <a:ea typeface="Times New Roman" panose="02020603050405020304" pitchFamily="18" charset="0"/>
              </a:rPr>
              <a:t> </a:t>
            </a:r>
            <a:r>
              <a:rPr lang="es-ES" dirty="0" err="1">
                <a:ea typeface="Times New Roman" panose="02020603050405020304" pitchFamily="18" charset="0"/>
              </a:rPr>
              <a:t>on</a:t>
            </a:r>
            <a:r>
              <a:rPr lang="es-ES" dirty="0">
                <a:ea typeface="Times New Roman" panose="02020603050405020304" pitchFamily="18" charset="0"/>
              </a:rPr>
              <a:t> U-Net: A </a:t>
            </a:r>
            <a:r>
              <a:rPr lang="es-ES" dirty="0" err="1">
                <a:ea typeface="Times New Roman" panose="02020603050405020304" pitchFamily="18" charset="0"/>
              </a:rPr>
              <a:t>Review</a:t>
            </a:r>
            <a:r>
              <a:rPr lang="es-ES" dirty="0">
                <a:ea typeface="Times New Roman" panose="02020603050405020304" pitchFamily="18" charset="0"/>
              </a:rPr>
              <a:t>," </a:t>
            </a:r>
            <a:r>
              <a:rPr lang="es-ES" i="1" dirty="0" err="1">
                <a:ea typeface="Times New Roman" panose="02020603050405020304" pitchFamily="18" charset="0"/>
              </a:rPr>
              <a:t>Journal</a:t>
            </a:r>
            <a:r>
              <a:rPr lang="es-ES" i="1" dirty="0">
                <a:ea typeface="Times New Roman" panose="02020603050405020304" pitchFamily="18" charset="0"/>
              </a:rPr>
              <a:t> </a:t>
            </a:r>
            <a:r>
              <a:rPr lang="es-ES" i="1" dirty="0" err="1">
                <a:ea typeface="Times New Roman" panose="02020603050405020304" pitchFamily="18" charset="0"/>
              </a:rPr>
              <a:t>of</a:t>
            </a:r>
            <a:r>
              <a:rPr lang="es-ES" i="1" dirty="0">
                <a:ea typeface="Times New Roman" panose="02020603050405020304" pitchFamily="18" charset="0"/>
              </a:rPr>
              <a:t> </a:t>
            </a:r>
            <a:r>
              <a:rPr lang="es-ES" i="1" dirty="0" err="1">
                <a:ea typeface="Times New Roman" panose="02020603050405020304" pitchFamily="18" charset="0"/>
              </a:rPr>
              <a:t>Imaging</a:t>
            </a:r>
            <a:r>
              <a:rPr lang="es-ES" i="1" dirty="0">
                <a:ea typeface="Times New Roman" panose="02020603050405020304" pitchFamily="18" charset="0"/>
              </a:rPr>
              <a:t> </a:t>
            </a:r>
            <a:r>
              <a:rPr lang="es-ES" i="1" dirty="0" err="1">
                <a:ea typeface="Times New Roman" panose="02020603050405020304" pitchFamily="18" charset="0"/>
              </a:rPr>
              <a:t>Science</a:t>
            </a:r>
            <a:r>
              <a:rPr lang="es-ES" i="1" dirty="0">
                <a:ea typeface="Times New Roman" panose="02020603050405020304" pitchFamily="18" charset="0"/>
              </a:rPr>
              <a:t> &amp; </a:t>
            </a:r>
            <a:r>
              <a:rPr lang="es-ES" i="1" dirty="0" err="1">
                <a:ea typeface="Times New Roman" panose="02020603050405020304" pitchFamily="18" charset="0"/>
              </a:rPr>
              <a:t>Technology</a:t>
            </a:r>
            <a:r>
              <a:rPr lang="es-ES" i="1" dirty="0">
                <a:ea typeface="Times New Roman" panose="02020603050405020304" pitchFamily="18" charset="0"/>
              </a:rPr>
              <a:t>, </a:t>
            </a:r>
            <a:r>
              <a:rPr lang="es-ES" dirty="0">
                <a:ea typeface="Times New Roman" panose="02020603050405020304" pitchFamily="18" charset="0"/>
              </a:rPr>
              <a:t>vol. 64, no. 2, 2020.</a:t>
            </a:r>
          </a:p>
          <a:p>
            <a:pPr algn="just"/>
            <a:r>
              <a:rPr lang="es-ES" dirty="0">
                <a:ea typeface="Times New Roman" panose="02020603050405020304" pitchFamily="18" charset="0"/>
              </a:rPr>
              <a:t>K. Ramesh, G. K. Kumar, K. </a:t>
            </a:r>
            <a:r>
              <a:rPr lang="es-ES" dirty="0" err="1">
                <a:ea typeface="Times New Roman" panose="02020603050405020304" pitchFamily="18" charset="0"/>
              </a:rPr>
              <a:t>Swapna</a:t>
            </a:r>
            <a:r>
              <a:rPr lang="es-ES" dirty="0">
                <a:ea typeface="Times New Roman" panose="02020603050405020304" pitchFamily="18" charset="0"/>
              </a:rPr>
              <a:t>, D. </a:t>
            </a:r>
            <a:r>
              <a:rPr lang="es-ES" dirty="0" err="1">
                <a:ea typeface="Times New Roman" panose="02020603050405020304" pitchFamily="18" charset="0"/>
              </a:rPr>
              <a:t>Datta</a:t>
            </a:r>
            <a:r>
              <a:rPr lang="es-ES" dirty="0">
                <a:ea typeface="Times New Roman" panose="02020603050405020304" pitchFamily="18" charset="0"/>
              </a:rPr>
              <a:t>, S. S. J. E. E. T. o. P. H. </a:t>
            </a:r>
            <a:r>
              <a:rPr lang="es-ES" dirty="0" err="1">
                <a:ea typeface="Times New Roman" panose="02020603050405020304" pitchFamily="18" charset="0"/>
              </a:rPr>
              <a:t>Rajest</a:t>
            </a:r>
            <a:r>
              <a:rPr lang="es-ES" dirty="0">
                <a:ea typeface="Times New Roman" panose="02020603050405020304" pitchFamily="18" charset="0"/>
              </a:rPr>
              <a:t>, and </a:t>
            </a:r>
            <a:r>
              <a:rPr lang="es-ES" dirty="0" err="1">
                <a:ea typeface="Times New Roman" panose="02020603050405020304" pitchFamily="18" charset="0"/>
              </a:rPr>
              <a:t>Technology</a:t>
            </a:r>
            <a:r>
              <a:rPr lang="es-ES" dirty="0">
                <a:ea typeface="Times New Roman" panose="02020603050405020304" pitchFamily="18" charset="0"/>
              </a:rPr>
              <a:t>, "A </a:t>
            </a:r>
            <a:r>
              <a:rPr lang="es-ES" dirty="0" err="1">
                <a:ea typeface="Times New Roman" panose="02020603050405020304" pitchFamily="18" charset="0"/>
              </a:rPr>
              <a:t>review</a:t>
            </a:r>
            <a:r>
              <a:rPr lang="es-ES" dirty="0">
                <a:ea typeface="Times New Roman" panose="02020603050405020304" pitchFamily="18" charset="0"/>
              </a:rPr>
              <a:t> </a:t>
            </a:r>
            <a:r>
              <a:rPr lang="es-ES" dirty="0" err="1">
                <a:ea typeface="Times New Roman" panose="02020603050405020304" pitchFamily="18" charset="0"/>
              </a:rPr>
              <a:t>of</a:t>
            </a:r>
            <a:r>
              <a:rPr lang="es-ES" dirty="0">
                <a:ea typeface="Times New Roman" panose="02020603050405020304" pitchFamily="18" charset="0"/>
              </a:rPr>
              <a:t> medical </a:t>
            </a:r>
            <a:r>
              <a:rPr lang="es-ES" dirty="0" err="1">
                <a:ea typeface="Times New Roman" panose="02020603050405020304" pitchFamily="18" charset="0"/>
              </a:rPr>
              <a:t>image</a:t>
            </a:r>
            <a:r>
              <a:rPr lang="es-ES" dirty="0">
                <a:ea typeface="Times New Roman" panose="02020603050405020304" pitchFamily="18" charset="0"/>
              </a:rPr>
              <a:t> </a:t>
            </a:r>
            <a:r>
              <a:rPr lang="es-ES" dirty="0" err="1">
                <a:ea typeface="Times New Roman" panose="02020603050405020304" pitchFamily="18" charset="0"/>
              </a:rPr>
              <a:t>segmentation</a:t>
            </a:r>
            <a:r>
              <a:rPr lang="es-ES" dirty="0">
                <a:ea typeface="Times New Roman" panose="02020603050405020304" pitchFamily="18" charset="0"/>
              </a:rPr>
              <a:t> </a:t>
            </a:r>
            <a:r>
              <a:rPr lang="es-ES" dirty="0" err="1">
                <a:ea typeface="Times New Roman" panose="02020603050405020304" pitchFamily="18" charset="0"/>
              </a:rPr>
              <a:t>algorithms</a:t>
            </a:r>
            <a:r>
              <a:rPr lang="es-ES" dirty="0">
                <a:ea typeface="Times New Roman" panose="02020603050405020304" pitchFamily="18" charset="0"/>
              </a:rPr>
              <a:t>," vol. 7, no. 27, pp. e6-e6, 2021.</a:t>
            </a:r>
          </a:p>
          <a:p>
            <a:pPr algn="just"/>
            <a:r>
              <a:rPr lang="es-ES" dirty="0">
                <a:ea typeface="Times New Roman" panose="02020603050405020304" pitchFamily="18" charset="0"/>
              </a:rPr>
              <a:t>Ö. </a:t>
            </a:r>
            <a:r>
              <a:rPr lang="es-ES" dirty="0" err="1">
                <a:ea typeface="Times New Roman" panose="02020603050405020304" pitchFamily="18" charset="0"/>
              </a:rPr>
              <a:t>Çiçek</a:t>
            </a:r>
            <a:r>
              <a:rPr lang="es-ES" dirty="0">
                <a:ea typeface="Times New Roman" panose="02020603050405020304" pitchFamily="18" charset="0"/>
              </a:rPr>
              <a:t>, A. </a:t>
            </a:r>
            <a:r>
              <a:rPr lang="es-ES" dirty="0" err="1">
                <a:ea typeface="Times New Roman" panose="02020603050405020304" pitchFamily="18" charset="0"/>
              </a:rPr>
              <a:t>Abdulkadir</a:t>
            </a:r>
            <a:r>
              <a:rPr lang="es-ES" dirty="0">
                <a:ea typeface="Times New Roman" panose="02020603050405020304" pitchFamily="18" charset="0"/>
              </a:rPr>
              <a:t>, S. S. </a:t>
            </a:r>
            <a:r>
              <a:rPr lang="es-ES" dirty="0" err="1">
                <a:ea typeface="Times New Roman" panose="02020603050405020304" pitchFamily="18" charset="0"/>
              </a:rPr>
              <a:t>Lienkamp</a:t>
            </a:r>
            <a:r>
              <a:rPr lang="es-ES" dirty="0">
                <a:ea typeface="Times New Roman" panose="02020603050405020304" pitchFamily="18" charset="0"/>
              </a:rPr>
              <a:t>, T. </a:t>
            </a:r>
            <a:r>
              <a:rPr lang="es-ES" dirty="0" err="1">
                <a:ea typeface="Times New Roman" panose="02020603050405020304" pitchFamily="18" charset="0"/>
              </a:rPr>
              <a:t>Brox</a:t>
            </a:r>
            <a:r>
              <a:rPr lang="es-ES" dirty="0">
                <a:ea typeface="Times New Roman" panose="02020603050405020304" pitchFamily="18" charset="0"/>
              </a:rPr>
              <a:t>, and O. </a:t>
            </a:r>
            <a:r>
              <a:rPr lang="es-ES" dirty="0" err="1">
                <a:ea typeface="Times New Roman" panose="02020603050405020304" pitchFamily="18" charset="0"/>
              </a:rPr>
              <a:t>Ronneberger</a:t>
            </a:r>
            <a:r>
              <a:rPr lang="es-ES" dirty="0">
                <a:ea typeface="Times New Roman" panose="02020603050405020304" pitchFamily="18" charset="0"/>
              </a:rPr>
              <a:t>, "3D U-Net: </a:t>
            </a:r>
            <a:r>
              <a:rPr lang="es-ES" dirty="0" err="1">
                <a:ea typeface="Times New Roman" panose="02020603050405020304" pitchFamily="18" charset="0"/>
              </a:rPr>
              <a:t>learning</a:t>
            </a:r>
            <a:r>
              <a:rPr lang="es-ES" dirty="0">
                <a:ea typeface="Times New Roman" panose="02020603050405020304" pitchFamily="18" charset="0"/>
              </a:rPr>
              <a:t> dense </a:t>
            </a:r>
            <a:r>
              <a:rPr lang="es-ES" dirty="0" err="1">
                <a:ea typeface="Times New Roman" panose="02020603050405020304" pitchFamily="18" charset="0"/>
              </a:rPr>
              <a:t>volumetric</a:t>
            </a:r>
            <a:r>
              <a:rPr lang="es-ES" dirty="0">
                <a:ea typeface="Times New Roman" panose="02020603050405020304" pitchFamily="18" charset="0"/>
              </a:rPr>
              <a:t> </a:t>
            </a:r>
            <a:r>
              <a:rPr lang="es-ES" dirty="0" err="1">
                <a:ea typeface="Times New Roman" panose="02020603050405020304" pitchFamily="18" charset="0"/>
              </a:rPr>
              <a:t>segmentation</a:t>
            </a:r>
            <a:r>
              <a:rPr lang="es-ES" dirty="0">
                <a:ea typeface="Times New Roman" panose="02020603050405020304" pitchFamily="18" charset="0"/>
              </a:rPr>
              <a:t> </a:t>
            </a:r>
            <a:r>
              <a:rPr lang="es-ES" dirty="0" err="1">
                <a:ea typeface="Times New Roman" panose="02020603050405020304" pitchFamily="18" charset="0"/>
              </a:rPr>
              <a:t>from</a:t>
            </a:r>
            <a:r>
              <a:rPr lang="es-ES" dirty="0">
                <a:ea typeface="Times New Roman" panose="02020603050405020304" pitchFamily="18" charset="0"/>
              </a:rPr>
              <a:t> </a:t>
            </a:r>
            <a:r>
              <a:rPr lang="es-ES" dirty="0" err="1">
                <a:ea typeface="Times New Roman" panose="02020603050405020304" pitchFamily="18" charset="0"/>
              </a:rPr>
              <a:t>sparse</a:t>
            </a:r>
            <a:r>
              <a:rPr lang="es-ES" dirty="0">
                <a:ea typeface="Times New Roman" panose="02020603050405020304" pitchFamily="18" charset="0"/>
              </a:rPr>
              <a:t> </a:t>
            </a:r>
            <a:r>
              <a:rPr lang="es-ES" dirty="0" err="1">
                <a:ea typeface="Times New Roman" panose="02020603050405020304" pitchFamily="18" charset="0"/>
              </a:rPr>
              <a:t>annotation</a:t>
            </a:r>
            <a:r>
              <a:rPr lang="es-ES" dirty="0">
                <a:ea typeface="Times New Roman" panose="02020603050405020304" pitchFamily="18" charset="0"/>
              </a:rPr>
              <a:t>," in </a:t>
            </a:r>
            <a:r>
              <a:rPr lang="es-ES" i="1" dirty="0">
                <a:ea typeface="Times New Roman" panose="02020603050405020304" pitchFamily="18" charset="0"/>
              </a:rPr>
              <a:t>Medical </a:t>
            </a:r>
            <a:r>
              <a:rPr lang="es-ES" i="1" dirty="0" err="1">
                <a:ea typeface="Times New Roman" panose="02020603050405020304" pitchFamily="18" charset="0"/>
              </a:rPr>
              <a:t>Image</a:t>
            </a:r>
            <a:r>
              <a:rPr lang="es-ES" i="1" dirty="0">
                <a:ea typeface="Times New Roman" panose="02020603050405020304" pitchFamily="18" charset="0"/>
              </a:rPr>
              <a:t> Computing and </a:t>
            </a:r>
            <a:r>
              <a:rPr lang="es-ES" i="1" dirty="0" err="1">
                <a:ea typeface="Times New Roman" panose="02020603050405020304" pitchFamily="18" charset="0"/>
              </a:rPr>
              <a:t>Computer-Assisted</a:t>
            </a:r>
            <a:r>
              <a:rPr lang="es-ES" i="1" dirty="0">
                <a:ea typeface="Times New Roman" panose="02020603050405020304" pitchFamily="18" charset="0"/>
              </a:rPr>
              <a:t> </a:t>
            </a:r>
            <a:r>
              <a:rPr lang="es-ES" i="1" dirty="0" err="1">
                <a:ea typeface="Times New Roman" panose="02020603050405020304" pitchFamily="18" charset="0"/>
              </a:rPr>
              <a:t>Intervention</a:t>
            </a:r>
            <a:r>
              <a:rPr lang="es-ES" i="1" dirty="0">
                <a:ea typeface="Times New Roman" panose="02020603050405020304" pitchFamily="18" charset="0"/>
              </a:rPr>
              <a:t>–MICCAI 2016: 19th International </a:t>
            </a:r>
            <a:r>
              <a:rPr lang="es-ES" i="1" dirty="0" err="1">
                <a:ea typeface="Times New Roman" panose="02020603050405020304" pitchFamily="18" charset="0"/>
              </a:rPr>
              <a:t>Conference</a:t>
            </a:r>
            <a:r>
              <a:rPr lang="es-ES" i="1" dirty="0">
                <a:ea typeface="Times New Roman" panose="02020603050405020304" pitchFamily="18" charset="0"/>
              </a:rPr>
              <a:t>, Athens, </a:t>
            </a:r>
            <a:r>
              <a:rPr lang="es-ES" i="1" dirty="0" err="1">
                <a:ea typeface="Times New Roman" panose="02020603050405020304" pitchFamily="18" charset="0"/>
              </a:rPr>
              <a:t>Greece</a:t>
            </a:r>
            <a:r>
              <a:rPr lang="es-ES" i="1" dirty="0">
                <a:ea typeface="Times New Roman" panose="02020603050405020304" pitchFamily="18" charset="0"/>
              </a:rPr>
              <a:t>, </a:t>
            </a:r>
            <a:r>
              <a:rPr lang="es-ES" i="1" dirty="0" err="1">
                <a:ea typeface="Times New Roman" panose="02020603050405020304" pitchFamily="18" charset="0"/>
              </a:rPr>
              <a:t>October</a:t>
            </a:r>
            <a:r>
              <a:rPr lang="es-ES" i="1" dirty="0">
                <a:ea typeface="Times New Roman" panose="02020603050405020304" pitchFamily="18" charset="0"/>
              </a:rPr>
              <a:t> 17-21, 2016, </a:t>
            </a:r>
            <a:r>
              <a:rPr lang="es-ES" i="1" dirty="0" err="1">
                <a:ea typeface="Times New Roman" panose="02020603050405020304" pitchFamily="18" charset="0"/>
              </a:rPr>
              <a:t>Proceedings</a:t>
            </a:r>
            <a:r>
              <a:rPr lang="es-ES" i="1" dirty="0">
                <a:ea typeface="Times New Roman" panose="02020603050405020304" pitchFamily="18" charset="0"/>
              </a:rPr>
              <a:t>, </a:t>
            </a:r>
            <a:r>
              <a:rPr lang="es-ES" i="1" dirty="0" err="1">
                <a:ea typeface="Times New Roman" panose="02020603050405020304" pitchFamily="18" charset="0"/>
              </a:rPr>
              <a:t>Part</a:t>
            </a:r>
            <a:r>
              <a:rPr lang="es-ES" i="1" dirty="0">
                <a:ea typeface="Times New Roman" panose="02020603050405020304" pitchFamily="18" charset="0"/>
              </a:rPr>
              <a:t> II 19</a:t>
            </a:r>
            <a:r>
              <a:rPr lang="es-ES" dirty="0">
                <a:ea typeface="Times New Roman" panose="02020603050405020304" pitchFamily="18" charset="0"/>
              </a:rPr>
              <a:t>, 2016: Springer, pp. 424-432. </a:t>
            </a:r>
          </a:p>
          <a:p>
            <a:pPr algn="just"/>
            <a:r>
              <a:rPr lang="es-ES" dirty="0">
                <a:ea typeface="Times New Roman" panose="02020603050405020304" pitchFamily="18" charset="0"/>
              </a:rPr>
              <a:t>S. </a:t>
            </a:r>
            <a:r>
              <a:rPr lang="es-ES" dirty="0" err="1">
                <a:ea typeface="Times New Roman" panose="02020603050405020304" pitchFamily="18" charset="0"/>
              </a:rPr>
              <a:t>Asgari</a:t>
            </a:r>
            <a:r>
              <a:rPr lang="es-ES" dirty="0">
                <a:ea typeface="Times New Roman" panose="02020603050405020304" pitchFamily="18" charset="0"/>
              </a:rPr>
              <a:t> </a:t>
            </a:r>
            <a:r>
              <a:rPr lang="es-ES" dirty="0" err="1">
                <a:ea typeface="Times New Roman" panose="02020603050405020304" pitchFamily="18" charset="0"/>
              </a:rPr>
              <a:t>Taghanaki</a:t>
            </a:r>
            <a:r>
              <a:rPr lang="es-ES" dirty="0">
                <a:ea typeface="Times New Roman" panose="02020603050405020304" pitchFamily="18" charset="0"/>
              </a:rPr>
              <a:t>, K. </a:t>
            </a:r>
            <a:r>
              <a:rPr lang="es-ES" dirty="0" err="1">
                <a:ea typeface="Times New Roman" panose="02020603050405020304" pitchFamily="18" charset="0"/>
              </a:rPr>
              <a:t>Abhishek</a:t>
            </a:r>
            <a:r>
              <a:rPr lang="es-ES" dirty="0">
                <a:ea typeface="Times New Roman" panose="02020603050405020304" pitchFamily="18" charset="0"/>
              </a:rPr>
              <a:t>, J. P. Cohen, J. Cohen-</a:t>
            </a:r>
            <a:r>
              <a:rPr lang="es-ES" dirty="0" err="1">
                <a:ea typeface="Times New Roman" panose="02020603050405020304" pitchFamily="18" charset="0"/>
              </a:rPr>
              <a:t>Adad</a:t>
            </a:r>
            <a:r>
              <a:rPr lang="es-ES" dirty="0">
                <a:ea typeface="Times New Roman" panose="02020603050405020304" pitchFamily="18" charset="0"/>
              </a:rPr>
              <a:t>, and G. J. A. I. R. </a:t>
            </a:r>
            <a:r>
              <a:rPr lang="es-ES" dirty="0" err="1">
                <a:ea typeface="Times New Roman" panose="02020603050405020304" pitchFamily="18" charset="0"/>
              </a:rPr>
              <a:t>Hamarneh</a:t>
            </a:r>
            <a:r>
              <a:rPr lang="es-ES" dirty="0">
                <a:ea typeface="Times New Roman" panose="02020603050405020304" pitchFamily="18" charset="0"/>
              </a:rPr>
              <a:t>, "Deep </a:t>
            </a:r>
            <a:r>
              <a:rPr lang="es-ES" dirty="0" err="1">
                <a:ea typeface="Times New Roman" panose="02020603050405020304" pitchFamily="18" charset="0"/>
              </a:rPr>
              <a:t>semantic</a:t>
            </a:r>
            <a:r>
              <a:rPr lang="es-ES" dirty="0">
                <a:ea typeface="Times New Roman" panose="02020603050405020304" pitchFamily="18" charset="0"/>
              </a:rPr>
              <a:t> </a:t>
            </a:r>
            <a:r>
              <a:rPr lang="es-ES" dirty="0" err="1">
                <a:ea typeface="Times New Roman" panose="02020603050405020304" pitchFamily="18" charset="0"/>
              </a:rPr>
              <a:t>segmentation</a:t>
            </a:r>
            <a:r>
              <a:rPr lang="es-ES" dirty="0">
                <a:ea typeface="Times New Roman" panose="02020603050405020304" pitchFamily="18" charset="0"/>
              </a:rPr>
              <a:t> </a:t>
            </a:r>
            <a:r>
              <a:rPr lang="es-ES" dirty="0" err="1">
                <a:ea typeface="Times New Roman" panose="02020603050405020304" pitchFamily="18" charset="0"/>
              </a:rPr>
              <a:t>of</a:t>
            </a:r>
            <a:r>
              <a:rPr lang="es-ES" dirty="0">
                <a:ea typeface="Times New Roman" panose="02020603050405020304" pitchFamily="18" charset="0"/>
              </a:rPr>
              <a:t> natural and medical </a:t>
            </a:r>
            <a:r>
              <a:rPr lang="es-ES" dirty="0" err="1">
                <a:ea typeface="Times New Roman" panose="02020603050405020304" pitchFamily="18" charset="0"/>
              </a:rPr>
              <a:t>images</a:t>
            </a:r>
            <a:r>
              <a:rPr lang="es-ES" dirty="0">
                <a:ea typeface="Times New Roman" panose="02020603050405020304" pitchFamily="18" charset="0"/>
              </a:rPr>
              <a:t>: a </a:t>
            </a:r>
            <a:r>
              <a:rPr lang="es-ES" dirty="0" err="1">
                <a:ea typeface="Times New Roman" panose="02020603050405020304" pitchFamily="18" charset="0"/>
              </a:rPr>
              <a:t>review</a:t>
            </a:r>
            <a:r>
              <a:rPr lang="es-ES" dirty="0">
                <a:ea typeface="Times New Roman" panose="02020603050405020304" pitchFamily="18" charset="0"/>
              </a:rPr>
              <a:t>," vol. 54, pp. 137-178, 2021</a:t>
            </a:r>
            <a:endParaRPr lang="es-MX" dirty="0"/>
          </a:p>
          <a:p>
            <a:endParaRPr lang="es-MX" dirty="0"/>
          </a:p>
        </p:txBody>
      </p:sp>
    </p:spTree>
    <p:extLst>
      <p:ext uri="{BB962C8B-B14F-4D97-AF65-F5344CB8AC3E}">
        <p14:creationId xmlns:p14="http://schemas.microsoft.com/office/powerpoint/2010/main" val="3636338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0D6AA1-7BCC-3B61-42A6-57BB9E6762AF}"/>
              </a:ext>
            </a:extLst>
          </p:cNvPr>
          <p:cNvSpPr>
            <a:spLocks noGrp="1"/>
          </p:cNvSpPr>
          <p:nvPr>
            <p:ph type="title"/>
          </p:nvPr>
        </p:nvSpPr>
        <p:spPr>
          <a:xfrm>
            <a:off x="1866899" y="418134"/>
            <a:ext cx="2808617" cy="673100"/>
          </a:xfrm>
        </p:spPr>
        <p:txBody>
          <a:bodyPr>
            <a:normAutofit fontScale="90000"/>
          </a:bodyPr>
          <a:lstStyle/>
          <a:p>
            <a:r>
              <a:rPr lang="es-ES" sz="2800" dirty="0">
                <a:solidFill>
                  <a:srgbClr val="DDB55F"/>
                </a:solidFill>
                <a:latin typeface="Times New Roman" panose="02020603050405020304" pitchFamily="18" charset="0"/>
                <a:cs typeface="Times New Roman" panose="02020603050405020304" pitchFamily="18" charset="0"/>
              </a:rPr>
              <a:t>INTRODUCCIÓN</a:t>
            </a:r>
            <a:endParaRPr lang="es-MX" sz="2800" dirty="0">
              <a:solidFill>
                <a:srgbClr val="DDB55F"/>
              </a:solidFill>
              <a:latin typeface="Times New Roman" panose="02020603050405020304" pitchFamily="18" charset="0"/>
              <a:cs typeface="Times New Roman" panose="02020603050405020304" pitchFamily="18" charset="0"/>
            </a:endParaRPr>
          </a:p>
        </p:txBody>
      </p:sp>
      <p:sp>
        <p:nvSpPr>
          <p:cNvPr id="5" name="Marcador de contenido 1">
            <a:extLst>
              <a:ext uri="{FF2B5EF4-FFF2-40B4-BE49-F238E27FC236}">
                <a16:creationId xmlns:a16="http://schemas.microsoft.com/office/drawing/2014/main" id="{6BAEBF2A-7205-9CE4-609A-63C7348C8825}"/>
              </a:ext>
            </a:extLst>
          </p:cNvPr>
          <p:cNvSpPr>
            <a:spLocks noGrp="1"/>
          </p:cNvSpPr>
          <p:nvPr>
            <p:ph idx="1"/>
          </p:nvPr>
        </p:nvSpPr>
        <p:spPr>
          <a:xfrm>
            <a:off x="292289" y="1876926"/>
            <a:ext cx="9939286" cy="4562940"/>
          </a:xfrm>
        </p:spPr>
        <p:txBody>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dirty="0"/>
          </a:p>
        </p:txBody>
      </p:sp>
      <p:sp>
        <p:nvSpPr>
          <p:cNvPr id="13" name="Rectángulo: esquinas redondeadas 1">
            <a:extLst>
              <a:ext uri="{FF2B5EF4-FFF2-40B4-BE49-F238E27FC236}">
                <a16:creationId xmlns:a16="http://schemas.microsoft.com/office/drawing/2014/main" id="{6DCA90AD-03C9-B26E-3909-C1938B8A2F46}"/>
              </a:ext>
            </a:extLst>
          </p:cNvPr>
          <p:cNvSpPr/>
          <p:nvPr/>
        </p:nvSpPr>
        <p:spPr>
          <a:xfrm>
            <a:off x="10441858" y="1033425"/>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438A305E-E0C7-0039-06F4-24F2C20E7A51}"/>
              </a:ext>
            </a:extLst>
          </p:cNvPr>
          <p:cNvSpPr/>
          <p:nvPr/>
        </p:nvSpPr>
        <p:spPr>
          <a:xfrm>
            <a:off x="10441858" y="1728457"/>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3D08CB66-6A73-CB25-3E72-42EBF2478875}"/>
              </a:ext>
            </a:extLst>
          </p:cNvPr>
          <p:cNvSpPr/>
          <p:nvPr/>
        </p:nvSpPr>
        <p:spPr>
          <a:xfrm>
            <a:off x="10441858" y="2423489"/>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4C47E62-31F7-303B-EE5A-F9B0C48D4E77}"/>
              </a:ext>
            </a:extLst>
          </p:cNvPr>
          <p:cNvSpPr/>
          <p:nvPr/>
        </p:nvSpPr>
        <p:spPr>
          <a:xfrm>
            <a:off x="10441858" y="5211217"/>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D87F7C2-47CF-C683-14BA-9035F289DBC8}"/>
              </a:ext>
            </a:extLst>
          </p:cNvPr>
          <p:cNvSpPr/>
          <p:nvPr/>
        </p:nvSpPr>
        <p:spPr>
          <a:xfrm>
            <a:off x="10441858" y="3120421"/>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58A84AA7-3A3F-5D14-2667-3F15955B3592}"/>
              </a:ext>
            </a:extLst>
          </p:cNvPr>
          <p:cNvSpPr/>
          <p:nvPr/>
        </p:nvSpPr>
        <p:spPr>
          <a:xfrm>
            <a:off x="10441858" y="3817353"/>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4965DC8E-57A9-3520-EBA4-958CEE1B0656}"/>
              </a:ext>
            </a:extLst>
          </p:cNvPr>
          <p:cNvSpPr/>
          <p:nvPr/>
        </p:nvSpPr>
        <p:spPr>
          <a:xfrm>
            <a:off x="10441858" y="4514285"/>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7" name="Marcador de número de diapositiva 6">
            <a:extLst>
              <a:ext uri="{FF2B5EF4-FFF2-40B4-BE49-F238E27FC236}">
                <a16:creationId xmlns:a16="http://schemas.microsoft.com/office/drawing/2014/main" id="{85C93541-1E04-712A-036A-53C32060C056}"/>
              </a:ext>
            </a:extLst>
          </p:cNvPr>
          <p:cNvSpPr>
            <a:spLocks noGrp="1"/>
          </p:cNvSpPr>
          <p:nvPr>
            <p:ph type="sldNum" sz="quarter" idx="12"/>
          </p:nvPr>
        </p:nvSpPr>
        <p:spPr/>
        <p:txBody>
          <a:bodyPr/>
          <a:lstStyle/>
          <a:p>
            <a:fld id="{BB1B4341-39ED-43EB-96E0-F66AFC76B057}" type="slidenum">
              <a:rPr lang="es-MX" smtClean="0"/>
              <a:pPr/>
              <a:t>2</a:t>
            </a:fld>
            <a:endParaRPr lang="es-MX" dirty="0"/>
          </a:p>
        </p:txBody>
      </p:sp>
    </p:spTree>
    <p:extLst>
      <p:ext uri="{BB962C8B-B14F-4D97-AF65-F5344CB8AC3E}">
        <p14:creationId xmlns:p14="http://schemas.microsoft.com/office/powerpoint/2010/main" val="1830147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0D6AA1-7BCC-3B61-42A6-57BB9E6762AF}"/>
              </a:ext>
            </a:extLst>
          </p:cNvPr>
          <p:cNvSpPr>
            <a:spLocks noGrp="1"/>
          </p:cNvSpPr>
          <p:nvPr>
            <p:ph type="title"/>
          </p:nvPr>
        </p:nvSpPr>
        <p:spPr>
          <a:xfrm>
            <a:off x="1866899" y="418134"/>
            <a:ext cx="2843123" cy="673100"/>
          </a:xfrm>
        </p:spPr>
        <p:txBody>
          <a:bodyPr>
            <a:normAutofit fontScale="90000"/>
          </a:bodyPr>
          <a:lstStyle/>
          <a:p>
            <a:r>
              <a:rPr lang="es-ES" sz="2800" dirty="0">
                <a:solidFill>
                  <a:srgbClr val="DDB55F"/>
                </a:solidFill>
                <a:latin typeface="Times New Roman" panose="02020603050405020304" pitchFamily="18" charset="0"/>
                <a:cs typeface="Times New Roman" panose="02020603050405020304" pitchFamily="18" charset="0"/>
              </a:rPr>
              <a:t>PROBLEMÁTICA</a:t>
            </a:r>
            <a:endParaRPr lang="es-MX" sz="28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6DCA90AD-03C9-B26E-3909-C1938B8A2F46}"/>
              </a:ext>
            </a:extLst>
          </p:cNvPr>
          <p:cNvSpPr/>
          <p:nvPr/>
        </p:nvSpPr>
        <p:spPr>
          <a:xfrm>
            <a:off x="10441858" y="1033425"/>
            <a:ext cx="1457853" cy="462263"/>
          </a:xfrm>
          <a:prstGeom prst="roundRect">
            <a:avLst/>
          </a:prstGeom>
          <a:solidFill>
            <a:srgbClr val="2829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438A305E-E0C7-0039-06F4-24F2C20E7A51}"/>
              </a:ext>
            </a:extLst>
          </p:cNvPr>
          <p:cNvSpPr/>
          <p:nvPr/>
        </p:nvSpPr>
        <p:spPr>
          <a:xfrm>
            <a:off x="10441858" y="1728457"/>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3D08CB66-6A73-CB25-3E72-42EBF2478875}"/>
              </a:ext>
            </a:extLst>
          </p:cNvPr>
          <p:cNvSpPr/>
          <p:nvPr/>
        </p:nvSpPr>
        <p:spPr>
          <a:xfrm>
            <a:off x="10441858" y="2423489"/>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4C47E62-31F7-303B-EE5A-F9B0C48D4E77}"/>
              </a:ext>
            </a:extLst>
          </p:cNvPr>
          <p:cNvSpPr/>
          <p:nvPr/>
        </p:nvSpPr>
        <p:spPr>
          <a:xfrm>
            <a:off x="10441858" y="5211217"/>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D87F7C2-47CF-C683-14BA-9035F289DBC8}"/>
              </a:ext>
            </a:extLst>
          </p:cNvPr>
          <p:cNvSpPr/>
          <p:nvPr/>
        </p:nvSpPr>
        <p:spPr>
          <a:xfrm>
            <a:off x="10441858" y="3120421"/>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58A84AA7-3A3F-5D14-2667-3F15955B3592}"/>
              </a:ext>
            </a:extLst>
          </p:cNvPr>
          <p:cNvSpPr/>
          <p:nvPr/>
        </p:nvSpPr>
        <p:spPr>
          <a:xfrm>
            <a:off x="10441858" y="3817353"/>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4965DC8E-57A9-3520-EBA4-958CEE1B0656}"/>
              </a:ext>
            </a:extLst>
          </p:cNvPr>
          <p:cNvSpPr/>
          <p:nvPr/>
        </p:nvSpPr>
        <p:spPr>
          <a:xfrm>
            <a:off x="10441858" y="4514285"/>
            <a:ext cx="1457853" cy="462263"/>
          </a:xfrm>
          <a:prstGeom prst="roundRect">
            <a:avLst/>
          </a:prstGeom>
          <a:solidFill>
            <a:schemeClr val="tx2">
              <a:lumMod val="50000"/>
            </a:schemeClr>
          </a:solidFill>
          <a:ln>
            <a:solidFill>
              <a:srgbClr val="004D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94D18A29-ED39-579F-D358-B99310E50D44}"/>
              </a:ext>
            </a:extLst>
          </p:cNvPr>
          <p:cNvSpPr>
            <a:spLocks noGrp="1"/>
          </p:cNvSpPr>
          <p:nvPr>
            <p:ph idx="1"/>
          </p:nvPr>
        </p:nvSpPr>
        <p:spPr>
          <a:xfrm>
            <a:off x="292289" y="1925052"/>
            <a:ext cx="10149569" cy="4514813"/>
          </a:xfrm>
        </p:spPr>
        <p:txBody>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[1]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a:p>
          <a:p>
            <a:pPr marL="0" indent="0">
              <a:buNone/>
            </a:pPr>
            <a:endParaRPr lang="es-MX" dirty="0"/>
          </a:p>
        </p:txBody>
      </p:sp>
      <p:sp>
        <p:nvSpPr>
          <p:cNvPr id="6" name="Marcador de número de diapositiva 5">
            <a:extLst>
              <a:ext uri="{FF2B5EF4-FFF2-40B4-BE49-F238E27FC236}">
                <a16:creationId xmlns:a16="http://schemas.microsoft.com/office/drawing/2014/main" id="{7F0FDA24-5090-25B4-3DE5-BEFAE15DF3E6}"/>
              </a:ext>
            </a:extLst>
          </p:cNvPr>
          <p:cNvSpPr>
            <a:spLocks noGrp="1"/>
          </p:cNvSpPr>
          <p:nvPr>
            <p:ph type="sldNum" sz="quarter" idx="12"/>
          </p:nvPr>
        </p:nvSpPr>
        <p:spPr/>
        <p:txBody>
          <a:bodyPr/>
          <a:lstStyle/>
          <a:p>
            <a:fld id="{BB1B4341-39ED-43EB-96E0-F66AFC76B057}" type="slidenum">
              <a:rPr lang="es-MX" smtClean="0"/>
              <a:pPr/>
              <a:t>3</a:t>
            </a:fld>
            <a:endParaRPr lang="es-MX" dirty="0"/>
          </a:p>
        </p:txBody>
      </p:sp>
    </p:spTree>
    <p:extLst>
      <p:ext uri="{BB962C8B-B14F-4D97-AF65-F5344CB8AC3E}">
        <p14:creationId xmlns:p14="http://schemas.microsoft.com/office/powerpoint/2010/main" val="196386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0D6AA1-7BCC-3B61-42A6-57BB9E6762AF}"/>
              </a:ext>
            </a:extLst>
          </p:cNvPr>
          <p:cNvSpPr>
            <a:spLocks noGrp="1"/>
          </p:cNvSpPr>
          <p:nvPr>
            <p:ph type="title"/>
          </p:nvPr>
        </p:nvSpPr>
        <p:spPr>
          <a:xfrm>
            <a:off x="1866900" y="418134"/>
            <a:ext cx="2705100" cy="673100"/>
          </a:xfrm>
        </p:spPr>
        <p:txBody>
          <a:bodyPr>
            <a:normAutofit/>
          </a:bodyPr>
          <a:lstStyle/>
          <a:p>
            <a:r>
              <a:rPr lang="es-ES" sz="2800" dirty="0">
                <a:solidFill>
                  <a:srgbClr val="DDB55F"/>
                </a:solidFill>
                <a:latin typeface="Times New Roman" panose="02020603050405020304" pitchFamily="18" charset="0"/>
                <a:cs typeface="Times New Roman" panose="02020603050405020304" pitchFamily="18" charset="0"/>
              </a:rPr>
              <a:t>OBJETIVOS</a:t>
            </a:r>
            <a:endParaRPr lang="es-MX" sz="28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6DCA90AD-03C9-B26E-3909-C1938B8A2F46}"/>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438A305E-E0C7-0039-06F4-24F2C20E7A51}"/>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3D08CB66-6A73-CB25-3E72-42EBF2478875}"/>
              </a:ext>
            </a:extLst>
          </p:cNvPr>
          <p:cNvSpPr/>
          <p:nvPr/>
        </p:nvSpPr>
        <p:spPr>
          <a:xfrm>
            <a:off x="10441858" y="2423489"/>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4C47E62-31F7-303B-EE5A-F9B0C48D4E77}"/>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D87F7C2-47CF-C683-14BA-9035F289DBC8}"/>
              </a:ext>
            </a:extLst>
          </p:cNvPr>
          <p:cNvSpPr/>
          <p:nvPr/>
        </p:nvSpPr>
        <p:spPr>
          <a:xfrm>
            <a:off x="10441858" y="3120421"/>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58A84AA7-3A3F-5D14-2667-3F15955B3592}"/>
              </a:ext>
            </a:extLst>
          </p:cNvPr>
          <p:cNvSpPr/>
          <p:nvPr/>
        </p:nvSpPr>
        <p:spPr>
          <a:xfrm>
            <a:off x="10441858" y="3817353"/>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4965DC8E-57A9-3520-EBA4-958CEE1B0656}"/>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B9AC9359-220B-53C3-848D-27231B30BE0B}"/>
              </a:ext>
            </a:extLst>
          </p:cNvPr>
          <p:cNvSpPr txBox="1">
            <a:spLocks/>
          </p:cNvSpPr>
          <p:nvPr/>
        </p:nvSpPr>
        <p:spPr>
          <a:xfrm>
            <a:off x="292290" y="1909010"/>
            <a:ext cx="9894448" cy="45308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s-MX" dirty="0">
                <a:latin typeface="Times New Roman" panose="02020603050405020304" pitchFamily="18" charset="0"/>
                <a:cs typeface="Times New Roman" panose="02020603050405020304" pitchFamily="18" charset="0"/>
              </a:rPr>
              <a:t>Objetivo general</a:t>
            </a:r>
          </a:p>
          <a:p>
            <a:pPr lvl="1" algn="just"/>
            <a:r>
              <a:rPr lang="es-MX">
                <a:latin typeface="Times New Roman" panose="02020603050405020304" pitchFamily="18" charset="0"/>
                <a:cs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a:t>
            </a:r>
          </a:p>
          <a:p>
            <a:pPr marL="457200" lvl="1" indent="0">
              <a:buNone/>
            </a:pPr>
            <a:endParaRPr lang="es-MX" dirty="0"/>
          </a:p>
          <a:p>
            <a:pPr lvl="1"/>
            <a:endParaRPr lang="es-MX" dirty="0"/>
          </a:p>
          <a:p>
            <a:pPr lvl="1"/>
            <a:endParaRPr lang="es-MX" dirty="0"/>
          </a:p>
          <a:p>
            <a:pPr lvl="1"/>
            <a:endParaRPr lang="es-MX" dirty="0"/>
          </a:p>
          <a:p>
            <a:pPr marL="0" indent="0">
              <a:buFont typeface="Arial" panose="020B0604020202020204" pitchFamily="34" charset="0"/>
              <a:buNone/>
            </a:pPr>
            <a:endParaRPr lang="es-MX" dirty="0"/>
          </a:p>
        </p:txBody>
      </p:sp>
      <p:sp>
        <p:nvSpPr>
          <p:cNvPr id="6" name="Marcador de número de diapositiva 5">
            <a:extLst>
              <a:ext uri="{FF2B5EF4-FFF2-40B4-BE49-F238E27FC236}">
                <a16:creationId xmlns:a16="http://schemas.microsoft.com/office/drawing/2014/main" id="{31004C7B-359D-A154-6A44-36C5982EB10F}"/>
              </a:ext>
            </a:extLst>
          </p:cNvPr>
          <p:cNvSpPr>
            <a:spLocks noGrp="1"/>
          </p:cNvSpPr>
          <p:nvPr>
            <p:ph type="sldNum" sz="quarter" idx="12"/>
          </p:nvPr>
        </p:nvSpPr>
        <p:spPr/>
        <p:txBody>
          <a:bodyPr/>
          <a:lstStyle/>
          <a:p>
            <a:fld id="{BB1B4341-39ED-43EB-96E0-F66AFC76B057}" type="slidenum">
              <a:rPr lang="es-MX" smtClean="0"/>
              <a:pPr/>
              <a:t>4</a:t>
            </a:fld>
            <a:endParaRPr lang="es-MX" dirty="0"/>
          </a:p>
        </p:txBody>
      </p:sp>
    </p:spTree>
    <p:extLst>
      <p:ext uri="{BB962C8B-B14F-4D97-AF65-F5344CB8AC3E}">
        <p14:creationId xmlns:p14="http://schemas.microsoft.com/office/powerpoint/2010/main" val="608082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49AF823-BFE9-DAFB-31E0-DEB6C2AF847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4B7C789-F309-1BBD-FF00-311D8152973F}"/>
              </a:ext>
            </a:extLst>
          </p:cNvPr>
          <p:cNvSpPr>
            <a:spLocks noGrp="1"/>
          </p:cNvSpPr>
          <p:nvPr>
            <p:ph type="title"/>
          </p:nvPr>
        </p:nvSpPr>
        <p:spPr>
          <a:xfrm>
            <a:off x="1866900" y="418134"/>
            <a:ext cx="2705100" cy="673100"/>
          </a:xfrm>
        </p:spPr>
        <p:txBody>
          <a:bodyPr>
            <a:normAutofit/>
          </a:bodyPr>
          <a:lstStyle/>
          <a:p>
            <a:r>
              <a:rPr lang="es-ES" sz="2800" dirty="0">
                <a:solidFill>
                  <a:srgbClr val="DDB55F"/>
                </a:solidFill>
                <a:latin typeface="Times New Roman" panose="02020603050405020304" pitchFamily="18" charset="0"/>
                <a:cs typeface="Times New Roman" panose="02020603050405020304" pitchFamily="18" charset="0"/>
              </a:rPr>
              <a:t>OBJETIVOS</a:t>
            </a:r>
            <a:endParaRPr lang="es-MX" sz="28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F265639F-17E3-9F5D-2CD7-5CA68E958733}"/>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D12B8BBC-B8BD-A94B-2CA6-8DBE14723273}"/>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43C64E96-45B4-129F-010F-7EB9FC8E2093}"/>
              </a:ext>
            </a:extLst>
          </p:cNvPr>
          <p:cNvSpPr/>
          <p:nvPr/>
        </p:nvSpPr>
        <p:spPr>
          <a:xfrm>
            <a:off x="10441858" y="2423489"/>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D202EB00-5DB8-FA96-4D0C-F3469A9E5C24}"/>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2084B8E-D1F7-A105-7B2E-F6D8B19115C0}"/>
              </a:ext>
            </a:extLst>
          </p:cNvPr>
          <p:cNvSpPr/>
          <p:nvPr/>
        </p:nvSpPr>
        <p:spPr>
          <a:xfrm>
            <a:off x="10441858" y="3120421"/>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CFE761B0-766F-F4C0-8048-547950ECC52E}"/>
              </a:ext>
            </a:extLst>
          </p:cNvPr>
          <p:cNvSpPr/>
          <p:nvPr/>
        </p:nvSpPr>
        <p:spPr>
          <a:xfrm>
            <a:off x="10441858" y="3817353"/>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6F93EEDD-07A8-F380-6BE6-1CAD22C43B9C}"/>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A19363D4-241F-E12A-A1CC-95ED18E9E077}"/>
              </a:ext>
            </a:extLst>
          </p:cNvPr>
          <p:cNvSpPr txBox="1">
            <a:spLocks/>
          </p:cNvSpPr>
          <p:nvPr/>
        </p:nvSpPr>
        <p:spPr>
          <a:xfrm>
            <a:off x="292290" y="1909010"/>
            <a:ext cx="9894448" cy="45308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s-MX" dirty="0">
                <a:latin typeface="Times New Roman" panose="02020603050405020304" pitchFamily="18" charset="0"/>
                <a:cs typeface="Times New Roman" panose="02020603050405020304" pitchFamily="18" charset="0"/>
              </a:rPr>
              <a:t>Objetivos específicos</a:t>
            </a:r>
          </a:p>
          <a:p>
            <a:pPr lvl="1" algn="just"/>
            <a:r>
              <a:rPr lang="es-MX">
                <a:latin typeface="Times New Roman" panose="02020603050405020304" pitchFamily="18" charset="0"/>
                <a:cs typeface="Times New Roman" panose="02020603050405020304" pitchFamily="18" charset="0"/>
              </a:rPr>
              <a:t>Lorem ipsum dolor sit amet, consectetur adipiscing elit, sed do eiusmod tempor incididunt ut labore et dolore magna aliqua. </a:t>
            </a:r>
          </a:p>
          <a:p>
            <a:pPr lvl="1" algn="just"/>
            <a:r>
              <a:rPr lang="es-MX">
                <a:latin typeface="Times New Roman" panose="02020603050405020304" pitchFamily="18" charset="0"/>
                <a:cs typeface="Times New Roman" panose="02020603050405020304" pitchFamily="18" charset="0"/>
              </a:rPr>
              <a:t>Lorem ipsum dolor sit amet, consectetur adipiscing elit, sed do eiusmod tempor incididunt ut labore et dolore magna aliqua. </a:t>
            </a:r>
          </a:p>
          <a:p>
            <a:pPr lvl="1" algn="just"/>
            <a:r>
              <a:rPr lang="es-MX">
                <a:latin typeface="Times New Roman" panose="02020603050405020304" pitchFamily="18" charset="0"/>
                <a:cs typeface="Times New Roman" panose="02020603050405020304" pitchFamily="18" charset="0"/>
              </a:rPr>
              <a:t>Lorem ipsum dolor sit amet, consectetur adipiscing elit, sed do eiusmod tempor incididunt ut labore et dolore magna aliqua. </a:t>
            </a:r>
          </a:p>
          <a:p>
            <a:pPr lvl="1" algn="just"/>
            <a:endParaRPr lang="es-MX" dirty="0"/>
          </a:p>
          <a:p>
            <a:pPr lvl="1"/>
            <a:endParaRPr lang="es-MX" dirty="0"/>
          </a:p>
          <a:p>
            <a:pPr lvl="1"/>
            <a:endParaRPr lang="es-MX" dirty="0"/>
          </a:p>
          <a:p>
            <a:pPr lvl="1"/>
            <a:endParaRPr lang="es-MX" dirty="0"/>
          </a:p>
          <a:p>
            <a:pPr marL="0" indent="0">
              <a:buFont typeface="Arial" panose="020B0604020202020204" pitchFamily="34" charset="0"/>
              <a:buNone/>
            </a:pPr>
            <a:endParaRPr lang="es-MX" dirty="0"/>
          </a:p>
        </p:txBody>
      </p:sp>
      <p:sp>
        <p:nvSpPr>
          <p:cNvPr id="6" name="Marcador de número de diapositiva 5">
            <a:extLst>
              <a:ext uri="{FF2B5EF4-FFF2-40B4-BE49-F238E27FC236}">
                <a16:creationId xmlns:a16="http://schemas.microsoft.com/office/drawing/2014/main" id="{E96A414D-B0DC-0E49-2AAE-541C960860AC}"/>
              </a:ext>
            </a:extLst>
          </p:cNvPr>
          <p:cNvSpPr>
            <a:spLocks noGrp="1"/>
          </p:cNvSpPr>
          <p:nvPr>
            <p:ph type="sldNum" sz="quarter" idx="12"/>
          </p:nvPr>
        </p:nvSpPr>
        <p:spPr/>
        <p:txBody>
          <a:bodyPr/>
          <a:lstStyle/>
          <a:p>
            <a:fld id="{BB1B4341-39ED-43EB-96E0-F66AFC76B057}" type="slidenum">
              <a:rPr lang="es-MX" smtClean="0"/>
              <a:pPr/>
              <a:t>5</a:t>
            </a:fld>
            <a:endParaRPr lang="es-MX" dirty="0"/>
          </a:p>
        </p:txBody>
      </p:sp>
    </p:spTree>
    <p:extLst>
      <p:ext uri="{BB962C8B-B14F-4D97-AF65-F5344CB8AC3E}">
        <p14:creationId xmlns:p14="http://schemas.microsoft.com/office/powerpoint/2010/main" val="230827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0D6AA1-7BCC-3B61-42A6-57BB9E6762AF}"/>
              </a:ext>
            </a:extLst>
          </p:cNvPr>
          <p:cNvSpPr>
            <a:spLocks noGrp="1"/>
          </p:cNvSpPr>
          <p:nvPr>
            <p:ph type="title"/>
          </p:nvPr>
        </p:nvSpPr>
        <p:spPr>
          <a:xfrm>
            <a:off x="1866899" y="418134"/>
            <a:ext cx="2882081" cy="673100"/>
          </a:xfrm>
        </p:spPr>
        <p:txBody>
          <a:bodyPr>
            <a:normAutofit fontScale="90000"/>
          </a:bodyPr>
          <a:lstStyle/>
          <a:p>
            <a:r>
              <a:rPr lang="es-ES" sz="2800" dirty="0">
                <a:solidFill>
                  <a:srgbClr val="DDB55F"/>
                </a:solidFill>
                <a:latin typeface="Times New Roman" panose="02020603050405020304" pitchFamily="18" charset="0"/>
                <a:cs typeface="Times New Roman" panose="02020603050405020304" pitchFamily="18" charset="0"/>
              </a:rPr>
              <a:t>MARCO TEÓRICO</a:t>
            </a:r>
            <a:endParaRPr lang="es-MX" sz="28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6DCA90AD-03C9-B26E-3909-C1938B8A2F46}"/>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438A305E-E0C7-0039-06F4-24F2C20E7A51}"/>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3D08CB66-6A73-CB25-3E72-42EBF2478875}"/>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4C47E62-31F7-303B-EE5A-F9B0C48D4E77}"/>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D87F7C2-47CF-C683-14BA-9035F289DBC8}"/>
              </a:ext>
            </a:extLst>
          </p:cNvPr>
          <p:cNvSpPr/>
          <p:nvPr/>
        </p:nvSpPr>
        <p:spPr>
          <a:xfrm>
            <a:off x="10441858" y="3120421"/>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58A84AA7-3A3F-5D14-2667-3F15955B3592}"/>
              </a:ext>
            </a:extLst>
          </p:cNvPr>
          <p:cNvSpPr/>
          <p:nvPr/>
        </p:nvSpPr>
        <p:spPr>
          <a:xfrm>
            <a:off x="10441858" y="3817353"/>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4965DC8E-57A9-3520-EBA4-958CEE1B0656}"/>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1E74A600-D0C3-7406-D907-DAEFA6438CD1}"/>
              </a:ext>
            </a:extLst>
          </p:cNvPr>
          <p:cNvSpPr txBox="1">
            <a:spLocks/>
          </p:cNvSpPr>
          <p:nvPr/>
        </p:nvSpPr>
        <p:spPr>
          <a:xfrm>
            <a:off x="292289" y="1844842"/>
            <a:ext cx="9878405" cy="439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a:latin typeface="Times New Roman" panose="02020603050405020304" pitchFamily="18" charset="0"/>
                <a:ea typeface="Times New Roman" panose="02020603050405020304" pitchFamily="18" charset="0"/>
                <a:cs typeface="Times New Roman" panose="02020603050405020304" pitchFamily="18" charset="0"/>
              </a:rPr>
              <a:t>Lorem ipsum dolor sit amet, consectetur adipiscing elit, sed do eiusmod tempor incididunt ut labore et dolore magna aliqua. </a:t>
            </a:r>
          </a:p>
          <a:p>
            <a:pPr algn="just"/>
            <a:r>
              <a:rPr lang="es-MX">
                <a:latin typeface="Times New Roman" panose="02020603050405020304" pitchFamily="18" charset="0"/>
                <a:ea typeface="Times New Roman" panose="02020603050405020304" pitchFamily="18" charset="0"/>
                <a:cs typeface="Times New Roman" panose="02020603050405020304" pitchFamily="18" charset="0"/>
              </a:rPr>
              <a:t>Lorem ipsum dolor sit amet</a:t>
            </a:r>
            <a:r>
              <a:rPr lang="es-ES">
                <a:latin typeface="Times New Roman" panose="02020603050405020304" pitchFamily="18" charset="0"/>
                <a:ea typeface="Times New Roman" panose="02020603050405020304" pitchFamily="18" charset="0"/>
                <a:cs typeface="Times New Roman" panose="02020603050405020304" pitchFamily="18" charset="0"/>
              </a:rPr>
              <a:t>[5]</a:t>
            </a:r>
            <a:endParaRPr lang="es-MX">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s-MX">
                <a:latin typeface="Times New Roman" panose="02020603050405020304" pitchFamily="18" charset="0"/>
                <a:ea typeface="Times New Roman" panose="02020603050405020304" pitchFamily="18" charset="0"/>
                <a:cs typeface="Times New Roman" panose="02020603050405020304" pitchFamily="18" charset="0"/>
              </a:rPr>
              <a:t>Lorem ipsum dolor sit amet</a:t>
            </a:r>
            <a:r>
              <a:rPr lang="es-ES">
                <a:latin typeface="Times New Roman" panose="02020603050405020304" pitchFamily="18" charset="0"/>
                <a:ea typeface="Times New Roman" panose="02020603050405020304" pitchFamily="18" charset="0"/>
                <a:cs typeface="Times New Roman" panose="02020603050405020304" pitchFamily="18" charset="0"/>
              </a:rPr>
              <a:t>[6]</a:t>
            </a:r>
            <a:endParaRPr lang="es-MX">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s-MX">
                <a:latin typeface="Times New Roman" panose="02020603050405020304" pitchFamily="18" charset="0"/>
                <a:ea typeface="Times New Roman" panose="02020603050405020304" pitchFamily="18" charset="0"/>
                <a:cs typeface="Times New Roman" panose="02020603050405020304" pitchFamily="18" charset="0"/>
              </a:rPr>
              <a:t>Lorem ipsum dolor sit amet</a:t>
            </a:r>
            <a:r>
              <a:rPr lang="es-ES">
                <a:latin typeface="Times New Roman" panose="02020603050405020304" pitchFamily="18" charset="0"/>
                <a:ea typeface="Times New Roman" panose="02020603050405020304" pitchFamily="18" charset="0"/>
                <a:cs typeface="Times New Roman" panose="02020603050405020304" pitchFamily="18" charset="0"/>
              </a:rPr>
              <a:t>[7]</a:t>
            </a:r>
            <a:endParaRPr lang="es-MX">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s-MX">
                <a:latin typeface="Times New Roman" panose="02020603050405020304" pitchFamily="18" charset="0"/>
                <a:ea typeface="Times New Roman" panose="02020603050405020304" pitchFamily="18" charset="0"/>
                <a:cs typeface="Times New Roman" panose="02020603050405020304" pitchFamily="18" charset="0"/>
              </a:rPr>
              <a:t>Lorem ipsum dolor sit amet</a:t>
            </a:r>
            <a:r>
              <a:rPr lang="es-ES">
                <a:latin typeface="Times New Roman" panose="02020603050405020304" pitchFamily="18" charset="0"/>
                <a:ea typeface="Times New Roman" panose="02020603050405020304" pitchFamily="18" charset="0"/>
                <a:cs typeface="Times New Roman" panose="02020603050405020304" pitchFamily="18" charset="0"/>
              </a:rPr>
              <a:t>[8]</a:t>
            </a:r>
          </a:p>
          <a:p>
            <a:pPr algn="just"/>
            <a:r>
              <a:rPr lang="es-MX">
                <a:latin typeface="Times New Roman" panose="02020603050405020304" pitchFamily="18" charset="0"/>
                <a:ea typeface="Times New Roman" panose="02020603050405020304" pitchFamily="18" charset="0"/>
                <a:cs typeface="Times New Roman" panose="02020603050405020304" pitchFamily="18" charset="0"/>
              </a:rPr>
              <a:t>Lorem ipsum dolor sit amet</a:t>
            </a:r>
            <a:r>
              <a:rPr lang="es-ES">
                <a:latin typeface="Times New Roman" panose="02020603050405020304" pitchFamily="18" charset="0"/>
                <a:ea typeface="Times New Roman" panose="02020603050405020304" pitchFamily="18" charset="0"/>
                <a:cs typeface="Times New Roman" panose="02020603050405020304" pitchFamily="18" charset="0"/>
              </a:rPr>
              <a:t> [9]</a:t>
            </a:r>
            <a:endParaRPr lang="es-MX"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Marcador de número de diapositiva 5">
            <a:extLst>
              <a:ext uri="{FF2B5EF4-FFF2-40B4-BE49-F238E27FC236}">
                <a16:creationId xmlns:a16="http://schemas.microsoft.com/office/drawing/2014/main" id="{FEE0D41C-B21E-DCCE-3BC7-E761411CBB9F}"/>
              </a:ext>
            </a:extLst>
          </p:cNvPr>
          <p:cNvSpPr>
            <a:spLocks noGrp="1"/>
          </p:cNvSpPr>
          <p:nvPr>
            <p:ph type="sldNum" sz="quarter" idx="12"/>
          </p:nvPr>
        </p:nvSpPr>
        <p:spPr/>
        <p:txBody>
          <a:bodyPr/>
          <a:lstStyle/>
          <a:p>
            <a:fld id="{BB1B4341-39ED-43EB-96E0-F66AFC76B057}" type="slidenum">
              <a:rPr lang="es-MX" smtClean="0"/>
              <a:pPr/>
              <a:t>6</a:t>
            </a:fld>
            <a:endParaRPr lang="es-MX" dirty="0"/>
          </a:p>
        </p:txBody>
      </p:sp>
    </p:spTree>
    <p:extLst>
      <p:ext uri="{BB962C8B-B14F-4D97-AF65-F5344CB8AC3E}">
        <p14:creationId xmlns:p14="http://schemas.microsoft.com/office/powerpoint/2010/main" val="3278996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85FC3D6-2EB3-032A-68BB-BAA694281A4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E8E58A8-84F2-87AF-E5DE-DD9F2EF829A3}"/>
              </a:ext>
            </a:extLst>
          </p:cNvPr>
          <p:cNvSpPr>
            <a:spLocks noGrp="1"/>
          </p:cNvSpPr>
          <p:nvPr>
            <p:ph type="title"/>
          </p:nvPr>
        </p:nvSpPr>
        <p:spPr>
          <a:xfrm>
            <a:off x="1866899" y="418134"/>
            <a:ext cx="2882081" cy="673100"/>
          </a:xfrm>
        </p:spPr>
        <p:txBody>
          <a:bodyPr>
            <a:normAutofit fontScale="90000"/>
          </a:bodyPr>
          <a:lstStyle/>
          <a:p>
            <a:r>
              <a:rPr lang="es-ES" sz="2800" dirty="0">
                <a:solidFill>
                  <a:srgbClr val="DDB55F"/>
                </a:solidFill>
                <a:latin typeface="Times New Roman" panose="02020603050405020304" pitchFamily="18" charset="0"/>
                <a:cs typeface="Times New Roman" panose="02020603050405020304" pitchFamily="18" charset="0"/>
              </a:rPr>
              <a:t>MARCO TEÓRICO</a:t>
            </a:r>
            <a:endParaRPr lang="es-MX" sz="28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EB6D9878-03BA-E5BD-2A74-844D89F71AAF}"/>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D0D94E64-C17A-BA8A-2230-96627CCB138D}"/>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71F154FD-F039-D5E6-6E32-49F708C85A67}"/>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1AFE2F05-372C-A3CB-F649-64C123EE97EF}"/>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2BB4DC87-5F26-EB85-5E3B-8DA04944A078}"/>
              </a:ext>
            </a:extLst>
          </p:cNvPr>
          <p:cNvSpPr/>
          <p:nvPr/>
        </p:nvSpPr>
        <p:spPr>
          <a:xfrm>
            <a:off x="10441858" y="3120421"/>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669DA554-5097-E005-EC44-31F99AC91D40}"/>
              </a:ext>
            </a:extLst>
          </p:cNvPr>
          <p:cNvSpPr/>
          <p:nvPr/>
        </p:nvSpPr>
        <p:spPr>
          <a:xfrm>
            <a:off x="10441858" y="3817353"/>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FFDD1B04-ADD2-B904-A790-9481E24F2F21}"/>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B2B18B6B-042E-7A5D-97D9-FEA0DE2589E1}"/>
              </a:ext>
            </a:extLst>
          </p:cNvPr>
          <p:cNvSpPr txBox="1">
            <a:spLocks/>
          </p:cNvSpPr>
          <p:nvPr/>
        </p:nvSpPr>
        <p:spPr>
          <a:xfrm>
            <a:off x="292289" y="1844842"/>
            <a:ext cx="9878405" cy="439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dirty="0">
                <a:latin typeface="Times New Roman" panose="02020603050405020304" pitchFamily="18" charset="0"/>
                <a:ea typeface="Times New Roman" panose="02020603050405020304" pitchFamily="18" charset="0"/>
                <a:cs typeface="Times New Roman" panose="02020603050405020304" pitchFamily="18" charset="0"/>
              </a:rPr>
              <a:t>En la actualidad se han propuesto distintos modelos de preprocesamiento que incluyen algunas de las técnicas mencionadas anteriormente con la finalidad de mejorar la segmentación de núcleos celulares  [10].</a:t>
            </a:r>
          </a:p>
          <a:p>
            <a:pPr marL="0" indent="0" algn="just">
              <a:buNone/>
            </a:pPr>
            <a:r>
              <a:rPr lang="es-MX" dirty="0">
                <a:latin typeface="Times New Roman" panose="02020603050405020304" pitchFamily="18" charset="0"/>
                <a:cs typeface="Times New Roman" panose="02020603050405020304" pitchFamily="18" charset="0"/>
              </a:rPr>
              <a:t>Por otra parte, se ha reportado que las redes neuronales tipo U-Net se ha utilizado exitosamente para identificar y delimitar núcleos celulares en imágenes del hipocampo obtenidas mediante microscopía de alta resolución </a:t>
            </a:r>
            <a:r>
              <a:rPr lang="es-MX" dirty="0">
                <a:latin typeface="Times New Roman" panose="02020603050405020304" pitchFamily="18" charset="0"/>
                <a:ea typeface="Times New Roman" panose="02020603050405020304" pitchFamily="18" charset="0"/>
                <a:cs typeface="Times New Roman" panose="02020603050405020304" pitchFamily="18" charset="0"/>
              </a:rPr>
              <a:t>[11].</a:t>
            </a:r>
            <a:endParaRPr lang="es-MX" dirty="0">
              <a:latin typeface="Times New Roman" panose="02020603050405020304" pitchFamily="18" charset="0"/>
              <a:cs typeface="Times New Roman" panose="02020603050405020304" pitchFamily="18" charset="0"/>
            </a:endParaRPr>
          </a:p>
        </p:txBody>
      </p:sp>
      <p:sp>
        <p:nvSpPr>
          <p:cNvPr id="6" name="Marcador de número de diapositiva 5">
            <a:extLst>
              <a:ext uri="{FF2B5EF4-FFF2-40B4-BE49-F238E27FC236}">
                <a16:creationId xmlns:a16="http://schemas.microsoft.com/office/drawing/2014/main" id="{84886BE4-83CE-EE08-CE44-A21AE99A2EB4}"/>
              </a:ext>
            </a:extLst>
          </p:cNvPr>
          <p:cNvSpPr>
            <a:spLocks noGrp="1"/>
          </p:cNvSpPr>
          <p:nvPr>
            <p:ph type="sldNum" sz="quarter" idx="12"/>
          </p:nvPr>
        </p:nvSpPr>
        <p:spPr/>
        <p:txBody>
          <a:bodyPr/>
          <a:lstStyle/>
          <a:p>
            <a:fld id="{BB1B4341-39ED-43EB-96E0-F66AFC76B057}" type="slidenum">
              <a:rPr lang="es-MX" smtClean="0"/>
              <a:pPr/>
              <a:t>7</a:t>
            </a:fld>
            <a:endParaRPr lang="es-MX" dirty="0"/>
          </a:p>
        </p:txBody>
      </p:sp>
    </p:spTree>
    <p:extLst>
      <p:ext uri="{BB962C8B-B14F-4D97-AF65-F5344CB8AC3E}">
        <p14:creationId xmlns:p14="http://schemas.microsoft.com/office/powerpoint/2010/main" val="96250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0D6AA1-7BCC-3B61-42A6-57BB9E6762AF}"/>
              </a:ext>
            </a:extLst>
          </p:cNvPr>
          <p:cNvSpPr>
            <a:spLocks noGrp="1"/>
          </p:cNvSpPr>
          <p:nvPr>
            <p:ph type="title"/>
          </p:nvPr>
        </p:nvSpPr>
        <p:spPr>
          <a:xfrm>
            <a:off x="1866899" y="418134"/>
            <a:ext cx="3059062" cy="673100"/>
          </a:xfrm>
        </p:spPr>
        <p:txBody>
          <a:bodyPr>
            <a:normAutofit fontScale="90000"/>
          </a:bodyPr>
          <a:lstStyle/>
          <a:p>
            <a:r>
              <a:rPr lang="es-ES" sz="2000" dirty="0">
                <a:solidFill>
                  <a:srgbClr val="DDB55F"/>
                </a:solidFill>
                <a:latin typeface="Times New Roman" panose="02020603050405020304" pitchFamily="18" charset="0"/>
                <a:cs typeface="Times New Roman" panose="02020603050405020304" pitchFamily="18" charset="0"/>
              </a:rPr>
              <a:t>MÉTODO Y PROPUESTA DE INVESTIGACIÓN</a:t>
            </a:r>
            <a:endParaRPr lang="es-MX" sz="20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6DCA90AD-03C9-B26E-3909-C1938B8A2F46}"/>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438A305E-E0C7-0039-06F4-24F2C20E7A51}"/>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3D08CB66-6A73-CB25-3E72-42EBF2478875}"/>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64C47E62-31F7-303B-EE5A-F9B0C48D4E77}"/>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ED87F7C2-47CF-C683-14BA-9035F289DBC8}"/>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58A84AA7-3A3F-5D14-2667-3F15955B3592}"/>
              </a:ext>
            </a:extLst>
          </p:cNvPr>
          <p:cNvSpPr/>
          <p:nvPr/>
        </p:nvSpPr>
        <p:spPr>
          <a:xfrm>
            <a:off x="10441858" y="3817353"/>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4965DC8E-57A9-3520-EBA4-958CEE1B0656}"/>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7E2F4D54-D531-EEAC-7E59-1A7D8D843875}"/>
              </a:ext>
            </a:extLst>
          </p:cNvPr>
          <p:cNvSpPr>
            <a:spLocks noGrp="1"/>
          </p:cNvSpPr>
          <p:nvPr>
            <p:ph idx="1"/>
          </p:nvPr>
        </p:nvSpPr>
        <p:spPr>
          <a:xfrm>
            <a:off x="208279" y="1892968"/>
            <a:ext cx="9962415" cy="4758844"/>
          </a:xfrm>
        </p:spPr>
        <p:txBody>
          <a:bodyPr>
            <a:normAutofit/>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[10]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a:p>
        </p:txBody>
      </p:sp>
      <p:sp>
        <p:nvSpPr>
          <p:cNvPr id="6" name="Marcador de número de diapositiva 5">
            <a:extLst>
              <a:ext uri="{FF2B5EF4-FFF2-40B4-BE49-F238E27FC236}">
                <a16:creationId xmlns:a16="http://schemas.microsoft.com/office/drawing/2014/main" id="{14F12825-678D-9C1D-2CB4-B3FC17C179AE}"/>
              </a:ext>
            </a:extLst>
          </p:cNvPr>
          <p:cNvSpPr>
            <a:spLocks noGrp="1"/>
          </p:cNvSpPr>
          <p:nvPr>
            <p:ph type="sldNum" sz="quarter" idx="12"/>
          </p:nvPr>
        </p:nvSpPr>
        <p:spPr/>
        <p:txBody>
          <a:bodyPr/>
          <a:lstStyle/>
          <a:p>
            <a:fld id="{BB1B4341-39ED-43EB-96E0-F66AFC76B057}" type="slidenum">
              <a:rPr lang="es-MX" smtClean="0"/>
              <a:pPr/>
              <a:t>8</a:t>
            </a:fld>
            <a:endParaRPr lang="es-MX" dirty="0"/>
          </a:p>
        </p:txBody>
      </p:sp>
      <p:sp>
        <p:nvSpPr>
          <p:cNvPr id="3" name="CuadroTexto 2">
            <a:extLst>
              <a:ext uri="{FF2B5EF4-FFF2-40B4-BE49-F238E27FC236}">
                <a16:creationId xmlns:a16="http://schemas.microsoft.com/office/drawing/2014/main" id="{38EA44F2-DCCD-0E23-A150-D5AAB0124633}"/>
              </a:ext>
            </a:extLst>
          </p:cNvPr>
          <p:cNvSpPr txBox="1"/>
          <p:nvPr/>
        </p:nvSpPr>
        <p:spPr>
          <a:xfrm>
            <a:off x="1606922" y="1246637"/>
            <a:ext cx="1832553" cy="646331"/>
          </a:xfrm>
          <a:prstGeom prst="rect">
            <a:avLst/>
          </a:prstGeom>
          <a:noFill/>
        </p:spPr>
        <p:txBody>
          <a:bodyPr wrap="none" rtlCol="0">
            <a:spAutoFit/>
          </a:bodyPr>
          <a:lstStyle/>
          <a:p>
            <a:r>
              <a:rPr lang="es-MX">
                <a:latin typeface="Times New Roman" panose="02020603050405020304" pitchFamily="18" charset="0"/>
                <a:cs typeface="Times New Roman" panose="02020603050405020304" pitchFamily="18" charset="0"/>
              </a:rPr>
              <a:t>Propuesta general</a:t>
            </a:r>
            <a:endParaRPr lang="es-MX" dirty="0">
              <a:latin typeface="Times New Roman" panose="02020603050405020304" pitchFamily="18" charset="0"/>
              <a:cs typeface="Times New Roman" panose="02020603050405020304" pitchFamily="18" charset="0"/>
            </a:endParaRPr>
          </a:p>
          <a:p>
            <a:endParaRPr lang="es-MX" dirty="0"/>
          </a:p>
        </p:txBody>
      </p:sp>
    </p:spTree>
    <p:extLst>
      <p:ext uri="{BB962C8B-B14F-4D97-AF65-F5344CB8AC3E}">
        <p14:creationId xmlns:p14="http://schemas.microsoft.com/office/powerpoint/2010/main" val="1822080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8BB68DD-4C77-4450-1B74-754FB53BE87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F23D6FC-0A9C-0360-D02F-700E4C638D48}"/>
              </a:ext>
            </a:extLst>
          </p:cNvPr>
          <p:cNvSpPr>
            <a:spLocks noGrp="1"/>
          </p:cNvSpPr>
          <p:nvPr>
            <p:ph type="title"/>
          </p:nvPr>
        </p:nvSpPr>
        <p:spPr>
          <a:xfrm>
            <a:off x="1866899" y="418134"/>
            <a:ext cx="3059062" cy="673100"/>
          </a:xfrm>
        </p:spPr>
        <p:txBody>
          <a:bodyPr>
            <a:normAutofit fontScale="90000"/>
          </a:bodyPr>
          <a:lstStyle/>
          <a:p>
            <a:r>
              <a:rPr lang="es-ES" sz="2000" dirty="0">
                <a:solidFill>
                  <a:srgbClr val="DDB55F"/>
                </a:solidFill>
                <a:latin typeface="Times New Roman" panose="02020603050405020304" pitchFamily="18" charset="0"/>
                <a:cs typeface="Times New Roman" panose="02020603050405020304" pitchFamily="18" charset="0"/>
              </a:rPr>
              <a:t>MÉTODO Y PROPUESTA DE INVESTIGACIÓN</a:t>
            </a:r>
            <a:endParaRPr lang="es-MX" sz="2000" dirty="0">
              <a:solidFill>
                <a:srgbClr val="DDB55F"/>
              </a:solidFill>
              <a:latin typeface="Times New Roman" panose="02020603050405020304" pitchFamily="18" charset="0"/>
              <a:cs typeface="Times New Roman" panose="02020603050405020304" pitchFamily="18" charset="0"/>
            </a:endParaRPr>
          </a:p>
        </p:txBody>
      </p:sp>
      <p:sp>
        <p:nvSpPr>
          <p:cNvPr id="13" name="Rectángulo: esquinas redondeadas 1">
            <a:extLst>
              <a:ext uri="{FF2B5EF4-FFF2-40B4-BE49-F238E27FC236}">
                <a16:creationId xmlns:a16="http://schemas.microsoft.com/office/drawing/2014/main" id="{0AE45F3E-7961-076D-55FF-3CBD2231F560}"/>
              </a:ext>
            </a:extLst>
          </p:cNvPr>
          <p:cNvSpPr/>
          <p:nvPr/>
        </p:nvSpPr>
        <p:spPr>
          <a:xfrm>
            <a:off x="10441858" y="1033425"/>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Introducción</a:t>
            </a:r>
            <a:endParaRPr lang="es-ES" sz="1100" dirty="0">
              <a:latin typeface="+mj-lt"/>
            </a:endParaRPr>
          </a:p>
        </p:txBody>
      </p:sp>
      <p:sp>
        <p:nvSpPr>
          <p:cNvPr id="14" name="Rectángulo: esquinas redondeadas 7">
            <a:extLst>
              <a:ext uri="{FF2B5EF4-FFF2-40B4-BE49-F238E27FC236}">
                <a16:creationId xmlns:a16="http://schemas.microsoft.com/office/drawing/2014/main" id="{3EC2FB36-C897-928B-78D5-0CF534FEB8EB}"/>
              </a:ext>
            </a:extLst>
          </p:cNvPr>
          <p:cNvSpPr/>
          <p:nvPr/>
        </p:nvSpPr>
        <p:spPr>
          <a:xfrm>
            <a:off x="10441858" y="1728457"/>
            <a:ext cx="1457853" cy="462263"/>
          </a:xfrm>
          <a:prstGeom prst="roundRect">
            <a:avLst/>
          </a:prstGeom>
          <a:solidFill>
            <a:srgbClr val="28293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Problemática</a:t>
            </a:r>
            <a:endParaRPr lang="es-ES" sz="1100" dirty="0">
              <a:latin typeface="+mj-lt"/>
            </a:endParaRPr>
          </a:p>
        </p:txBody>
      </p:sp>
      <p:sp>
        <p:nvSpPr>
          <p:cNvPr id="15" name="Rectángulo: esquinas redondeadas 9">
            <a:extLst>
              <a:ext uri="{FF2B5EF4-FFF2-40B4-BE49-F238E27FC236}">
                <a16:creationId xmlns:a16="http://schemas.microsoft.com/office/drawing/2014/main" id="{4D20EE76-2C3D-6C2D-D8F6-297358B5E908}"/>
              </a:ext>
            </a:extLst>
          </p:cNvPr>
          <p:cNvSpPr/>
          <p:nvPr/>
        </p:nvSpPr>
        <p:spPr>
          <a:xfrm>
            <a:off x="10441858" y="2423489"/>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Objetivos</a:t>
            </a:r>
            <a:endParaRPr lang="es-ES" sz="1100" dirty="0">
              <a:latin typeface="+mj-lt"/>
            </a:endParaRPr>
          </a:p>
        </p:txBody>
      </p:sp>
      <p:sp>
        <p:nvSpPr>
          <p:cNvPr id="16" name="Rectángulo: esquinas redondeadas 10">
            <a:extLst>
              <a:ext uri="{FF2B5EF4-FFF2-40B4-BE49-F238E27FC236}">
                <a16:creationId xmlns:a16="http://schemas.microsoft.com/office/drawing/2014/main" id="{0E98884A-8ACB-47A7-07D7-DDFFFDF1A7DC}"/>
              </a:ext>
            </a:extLst>
          </p:cNvPr>
          <p:cNvSpPr/>
          <p:nvPr/>
        </p:nvSpPr>
        <p:spPr>
          <a:xfrm>
            <a:off x="10441858" y="5211217"/>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Conclusiones</a:t>
            </a:r>
            <a:endParaRPr lang="es-ES" sz="1100" dirty="0">
              <a:latin typeface="+mj-lt"/>
            </a:endParaRPr>
          </a:p>
        </p:txBody>
      </p:sp>
      <p:sp>
        <p:nvSpPr>
          <p:cNvPr id="17" name="Rectángulo: esquinas redondeadas 11">
            <a:extLst>
              <a:ext uri="{FF2B5EF4-FFF2-40B4-BE49-F238E27FC236}">
                <a16:creationId xmlns:a16="http://schemas.microsoft.com/office/drawing/2014/main" id="{4C028591-94C1-2EA2-2760-0D404B353698}"/>
              </a:ext>
            </a:extLst>
          </p:cNvPr>
          <p:cNvSpPr/>
          <p:nvPr/>
        </p:nvSpPr>
        <p:spPr>
          <a:xfrm>
            <a:off x="10441858" y="3120421"/>
            <a:ext cx="1457853" cy="462263"/>
          </a:xfrm>
          <a:prstGeom prst="roundRect">
            <a:avLst/>
          </a:prstGeom>
          <a:solidFill>
            <a:srgbClr val="28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Marco Teórico</a:t>
            </a:r>
            <a:endParaRPr lang="es-ES" sz="1100" dirty="0">
              <a:latin typeface="+mj-lt"/>
            </a:endParaRPr>
          </a:p>
        </p:txBody>
      </p:sp>
      <p:sp>
        <p:nvSpPr>
          <p:cNvPr id="18" name="Rectángulo: esquinas redondeadas 11">
            <a:extLst>
              <a:ext uri="{FF2B5EF4-FFF2-40B4-BE49-F238E27FC236}">
                <a16:creationId xmlns:a16="http://schemas.microsoft.com/office/drawing/2014/main" id="{BBBA318C-F2A9-9FB4-CE2C-8555DC2DC10C}"/>
              </a:ext>
            </a:extLst>
          </p:cNvPr>
          <p:cNvSpPr/>
          <p:nvPr/>
        </p:nvSpPr>
        <p:spPr>
          <a:xfrm>
            <a:off x="10441858" y="3817353"/>
            <a:ext cx="1457853" cy="462263"/>
          </a:xfrm>
          <a:prstGeom prst="roundRect">
            <a:avLst/>
          </a:prstGeom>
          <a:solidFill>
            <a:srgbClr val="DDB55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Método y Propuesta de Investigación</a:t>
            </a:r>
            <a:endParaRPr lang="es-ES" sz="1100" dirty="0">
              <a:latin typeface="+mj-lt"/>
            </a:endParaRPr>
          </a:p>
        </p:txBody>
      </p:sp>
      <p:sp>
        <p:nvSpPr>
          <p:cNvPr id="19" name="Rectángulo: esquinas redondeadas 11">
            <a:extLst>
              <a:ext uri="{FF2B5EF4-FFF2-40B4-BE49-F238E27FC236}">
                <a16:creationId xmlns:a16="http://schemas.microsoft.com/office/drawing/2014/main" id="{F1AEA1E9-0D93-BEF8-E592-E733C7769E42}"/>
              </a:ext>
            </a:extLst>
          </p:cNvPr>
          <p:cNvSpPr/>
          <p:nvPr/>
        </p:nvSpPr>
        <p:spPr>
          <a:xfrm>
            <a:off x="10441858" y="4514285"/>
            <a:ext cx="1457853" cy="462263"/>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100" dirty="0">
                <a:latin typeface="+mj-lt"/>
              </a:rPr>
              <a:t>Resultados y Limitaciones</a:t>
            </a:r>
          </a:p>
        </p:txBody>
      </p:sp>
      <p:sp>
        <p:nvSpPr>
          <p:cNvPr id="20" name="Marcador de contenido 1">
            <a:extLst>
              <a:ext uri="{FF2B5EF4-FFF2-40B4-BE49-F238E27FC236}">
                <a16:creationId xmlns:a16="http://schemas.microsoft.com/office/drawing/2014/main" id="{53CC202C-20B3-F08D-9134-3B29C2E85314}"/>
              </a:ext>
            </a:extLst>
          </p:cNvPr>
          <p:cNvSpPr>
            <a:spLocks noGrp="1"/>
          </p:cNvSpPr>
          <p:nvPr>
            <p:ph idx="1"/>
          </p:nvPr>
        </p:nvSpPr>
        <p:spPr>
          <a:xfrm>
            <a:off x="208279" y="1892968"/>
            <a:ext cx="9962415" cy="4758844"/>
          </a:xfrm>
        </p:spPr>
        <p:txBody>
          <a:bodyPr>
            <a:normAutofit/>
          </a:bodyPr>
          <a:lstStyle/>
          <a:p>
            <a:pPr marL="0" indent="0" algn="just">
              <a:buNone/>
            </a:pPr>
            <a:r>
              <a:rPr lang="es-ES">
                <a:ea typeface="Times New Roman" panose="02020603050405020304" pitchFamily="18"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s-MX"/>
          </a:p>
          <a:p>
            <a:pPr marL="0" indent="0">
              <a:buNone/>
            </a:pPr>
            <a:endParaRPr lang="es-MX" dirty="0"/>
          </a:p>
        </p:txBody>
      </p:sp>
      <p:sp>
        <p:nvSpPr>
          <p:cNvPr id="6" name="Marcador de número de diapositiva 5">
            <a:extLst>
              <a:ext uri="{FF2B5EF4-FFF2-40B4-BE49-F238E27FC236}">
                <a16:creationId xmlns:a16="http://schemas.microsoft.com/office/drawing/2014/main" id="{15B95011-61A3-6ADA-71E9-F39A263D93A0}"/>
              </a:ext>
            </a:extLst>
          </p:cNvPr>
          <p:cNvSpPr>
            <a:spLocks noGrp="1"/>
          </p:cNvSpPr>
          <p:nvPr>
            <p:ph type="sldNum" sz="quarter" idx="12"/>
          </p:nvPr>
        </p:nvSpPr>
        <p:spPr/>
        <p:txBody>
          <a:bodyPr/>
          <a:lstStyle/>
          <a:p>
            <a:fld id="{BB1B4341-39ED-43EB-96E0-F66AFC76B057}" type="slidenum">
              <a:rPr lang="es-MX" smtClean="0"/>
              <a:pPr/>
              <a:t>9</a:t>
            </a:fld>
            <a:endParaRPr lang="es-MX" dirty="0"/>
          </a:p>
        </p:txBody>
      </p:sp>
      <p:sp>
        <p:nvSpPr>
          <p:cNvPr id="3" name="CuadroTexto 2">
            <a:extLst>
              <a:ext uri="{FF2B5EF4-FFF2-40B4-BE49-F238E27FC236}">
                <a16:creationId xmlns:a16="http://schemas.microsoft.com/office/drawing/2014/main" id="{95816981-D16F-F905-5D37-6A57367484E2}"/>
              </a:ext>
            </a:extLst>
          </p:cNvPr>
          <p:cNvSpPr txBox="1"/>
          <p:nvPr/>
        </p:nvSpPr>
        <p:spPr>
          <a:xfrm>
            <a:off x="1606922" y="1246637"/>
            <a:ext cx="2602059" cy="646331"/>
          </a:xfrm>
          <a:prstGeom prst="rect">
            <a:avLst/>
          </a:prstGeom>
          <a:noFill/>
        </p:spPr>
        <p:txBody>
          <a:bodyPr wrap="none" rtlCol="0">
            <a:spAutoFit/>
          </a:bodyPr>
          <a:lstStyle/>
          <a:p>
            <a:r>
              <a:rPr lang="es-MX">
                <a:latin typeface="Times New Roman" panose="02020603050405020304" pitchFamily="18" charset="0"/>
                <a:cs typeface="Times New Roman" panose="02020603050405020304" pitchFamily="18" charset="0"/>
              </a:rPr>
              <a:t>Etapa: Adquisión de datos</a:t>
            </a:r>
            <a:endParaRPr lang="es-MX" dirty="0">
              <a:latin typeface="Times New Roman" panose="02020603050405020304" pitchFamily="18" charset="0"/>
              <a:cs typeface="Times New Roman" panose="02020603050405020304" pitchFamily="18" charset="0"/>
            </a:endParaRPr>
          </a:p>
          <a:p>
            <a:endParaRPr lang="es-MX" dirty="0"/>
          </a:p>
        </p:txBody>
      </p:sp>
    </p:spTree>
    <p:extLst>
      <p:ext uri="{BB962C8B-B14F-4D97-AF65-F5344CB8AC3E}">
        <p14:creationId xmlns:p14="http://schemas.microsoft.com/office/powerpoint/2010/main" val="130601826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TotalTime>
  <Words>1433</Words>
  <Application>Microsoft Macintosh PowerPoint</Application>
  <PresentationFormat>Panorámica</PresentationFormat>
  <Paragraphs>187</Paragraphs>
  <Slides>16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Calibri</vt:lpstr>
      <vt:lpstr>Calibri Light</vt:lpstr>
      <vt:lpstr>Times New Roman</vt:lpstr>
      <vt:lpstr>Tema de Office</vt:lpstr>
      <vt:lpstr>Presentación de PowerPoint</vt:lpstr>
      <vt:lpstr>INTRODUCCIÓN</vt:lpstr>
      <vt:lpstr>PROBLEMÁTICA</vt:lpstr>
      <vt:lpstr>OBJETIVOS</vt:lpstr>
      <vt:lpstr>OBJETIVOS</vt:lpstr>
      <vt:lpstr>MARCO TEÓRICO</vt:lpstr>
      <vt:lpstr>MARCO TEÓRICO</vt:lpstr>
      <vt:lpstr>MÉTODO Y PROPUESTA DE INVESTIGACIÓN</vt:lpstr>
      <vt:lpstr>MÉTODO Y PROPUESTA DE INVESTIGACIÓN</vt:lpstr>
      <vt:lpstr>MÉTODO Y PROPUESTA DE INVESTIGACIÓN</vt:lpstr>
      <vt:lpstr>MÉTODO Y PROPUESTA DE INVESTIGACIÓN</vt:lpstr>
      <vt:lpstr>RESULTADOS Y LIMITACIONES</vt:lpstr>
      <vt:lpstr>CONCLUSIONES</vt:lpstr>
      <vt:lpstr>CONCLUSIONES</vt:lpstr>
      <vt:lpstr>CONCLUSIONES</vt:lpstr>
      <vt:lpstr>Referencias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“Detección del Uso del Casco en Conductores de Motocicleta, utilizando Redes Neuronales Convolucionales”</dc:title>
  <dc:creator>Jaime Mercado Reyna</dc:creator>
  <cp:lastModifiedBy>a7801</cp:lastModifiedBy>
  <cp:revision>25</cp:revision>
  <dcterms:created xsi:type="dcterms:W3CDTF">2022-11-04T00:18:23Z</dcterms:created>
  <dcterms:modified xsi:type="dcterms:W3CDTF">2026-08-03T16:25:38Z</dcterms:modified>
</cp:coreProperties>
</file>